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69" r:id="rId2"/>
    <p:sldId id="256" r:id="rId3"/>
    <p:sldId id="257" r:id="rId4"/>
    <p:sldId id="258" r:id="rId5"/>
    <p:sldId id="259" r:id="rId6"/>
    <p:sldId id="260" r:id="rId7"/>
    <p:sldId id="262" r:id="rId8"/>
    <p:sldId id="274" r:id="rId9"/>
    <p:sldId id="263" r:id="rId10"/>
    <p:sldId id="275" r:id="rId11"/>
    <p:sldId id="272" r:id="rId12"/>
    <p:sldId id="276" r:id="rId13"/>
    <p:sldId id="261" r:id="rId14"/>
    <p:sldId id="264" r:id="rId15"/>
    <p:sldId id="277" r:id="rId16"/>
    <p:sldId id="265" r:id="rId17"/>
    <p:sldId id="278" r:id="rId18"/>
    <p:sldId id="266" r:id="rId19"/>
    <p:sldId id="267" r:id="rId20"/>
    <p:sldId id="271" r:id="rId21"/>
    <p:sldId id="280" r:id="rId22"/>
    <p:sldId id="283" r:id="rId23"/>
    <p:sldId id="284" r:id="rId24"/>
    <p:sldId id="282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1FF"/>
    <a:srgbClr val="CC3300"/>
    <a:srgbClr val="C5FFC5"/>
    <a:srgbClr val="99FF66"/>
    <a:srgbClr val="00DA00"/>
    <a:srgbClr val="FFFF99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466" autoAdjust="0"/>
  </p:normalViewPr>
  <p:slideViewPr>
    <p:cSldViewPr snapToGrid="0">
      <p:cViewPr>
        <p:scale>
          <a:sx n="75" d="100"/>
          <a:sy n="75" d="100"/>
        </p:scale>
        <p:origin x="-1810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13514C-5EAE-4165-8CE3-8B4E4A9A50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0C2D0-93D0-4DE8-A1E2-4B210F7D8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3B497-1CFC-4038-ADDE-9806272AE8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3FFF1-6F38-4439-B3EF-012A5CCDF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EA448-E441-428D-8825-246D1EC26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6D3DE-2F05-4082-8102-CB9DCFD37B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76E2C-D7B0-42EB-9113-AA7C43DC5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FE51A-303A-4072-A7D1-0DA5BD96B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A2BDB-3537-40CA-84F0-B20AD47A7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3D251-BA64-407E-8AE9-C2F105ADC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441E1-75D5-45E1-AC65-7ED443111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5E989-826A-483F-99CA-8728A0DA4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B4C441-1F2D-458A-84F4-29E8FA1046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slide" Target="slide2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audio" Target="../media/audio5.wav"/><Relationship Id="rId5" Type="http://schemas.openxmlformats.org/officeDocument/2006/relationships/image" Target="../media/image6.wmf"/><Relationship Id="rId10" Type="http://schemas.openxmlformats.org/officeDocument/2006/relationships/slide" Target="slide20.xml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7.wmf"/><Relationship Id="rId7" Type="http://schemas.openxmlformats.org/officeDocument/2006/relationships/image" Target="../media/image1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5" name="Group 215"/>
          <p:cNvGrpSpPr>
            <a:grpSpLocks/>
          </p:cNvGrpSpPr>
          <p:nvPr/>
        </p:nvGrpSpPr>
        <p:grpSpPr bwMode="auto">
          <a:xfrm>
            <a:off x="4432300" y="1252538"/>
            <a:ext cx="3941763" cy="3525837"/>
            <a:chOff x="2792" y="789"/>
            <a:chExt cx="2483" cy="2221"/>
          </a:xfrm>
        </p:grpSpPr>
        <p:sp>
          <p:nvSpPr>
            <p:cNvPr id="15431" name="Freeform 71"/>
            <p:cNvSpPr>
              <a:spLocks/>
            </p:cNvSpPr>
            <p:nvPr/>
          </p:nvSpPr>
          <p:spPr bwMode="auto">
            <a:xfrm>
              <a:off x="2792" y="789"/>
              <a:ext cx="2483" cy="2164"/>
            </a:xfrm>
            <a:custGeom>
              <a:avLst/>
              <a:gdLst/>
              <a:ahLst/>
              <a:cxnLst>
                <a:cxn ang="0">
                  <a:pos x="15" y="2034"/>
                </a:cxn>
                <a:cxn ang="0">
                  <a:pos x="1161" y="53"/>
                </a:cxn>
                <a:cxn ang="0">
                  <a:pos x="1169" y="41"/>
                </a:cxn>
                <a:cxn ang="0">
                  <a:pos x="1177" y="29"/>
                </a:cxn>
                <a:cxn ang="0">
                  <a:pos x="1187" y="21"/>
                </a:cxn>
                <a:cxn ang="0">
                  <a:pos x="1196" y="13"/>
                </a:cxn>
                <a:cxn ang="0">
                  <a:pos x="1207" y="8"/>
                </a:cxn>
                <a:cxn ang="0">
                  <a:pos x="1216" y="3"/>
                </a:cxn>
                <a:cxn ang="0">
                  <a:pos x="1227" y="1"/>
                </a:cxn>
                <a:cxn ang="0">
                  <a:pos x="1239" y="0"/>
                </a:cxn>
                <a:cxn ang="0">
                  <a:pos x="1248" y="1"/>
                </a:cxn>
                <a:cxn ang="0">
                  <a:pos x="1259" y="3"/>
                </a:cxn>
                <a:cxn ang="0">
                  <a:pos x="1269" y="8"/>
                </a:cxn>
                <a:cxn ang="0">
                  <a:pos x="1280" y="15"/>
                </a:cxn>
                <a:cxn ang="0">
                  <a:pos x="1289" y="21"/>
                </a:cxn>
                <a:cxn ang="0">
                  <a:pos x="1299" y="32"/>
                </a:cxn>
                <a:cxn ang="0">
                  <a:pos x="1308" y="41"/>
                </a:cxn>
                <a:cxn ang="0">
                  <a:pos x="1316" y="54"/>
                </a:cxn>
                <a:cxn ang="0">
                  <a:pos x="2467" y="2037"/>
                </a:cxn>
                <a:cxn ang="0">
                  <a:pos x="2473" y="2050"/>
                </a:cxn>
                <a:cxn ang="0">
                  <a:pos x="2479" y="2062"/>
                </a:cxn>
                <a:cxn ang="0">
                  <a:pos x="2481" y="2075"/>
                </a:cxn>
                <a:cxn ang="0">
                  <a:pos x="2483" y="2086"/>
                </a:cxn>
                <a:cxn ang="0">
                  <a:pos x="2483" y="2098"/>
                </a:cxn>
                <a:cxn ang="0">
                  <a:pos x="2480" y="2107"/>
                </a:cxn>
                <a:cxn ang="0">
                  <a:pos x="2476" y="2118"/>
                </a:cxn>
                <a:cxn ang="0">
                  <a:pos x="2472" y="2127"/>
                </a:cxn>
                <a:cxn ang="0">
                  <a:pos x="2466" y="2135"/>
                </a:cxn>
                <a:cxn ang="0">
                  <a:pos x="2458" y="2142"/>
                </a:cxn>
                <a:cxn ang="0">
                  <a:pos x="2447" y="2148"/>
                </a:cxn>
                <a:cxn ang="0">
                  <a:pos x="2438" y="2154"/>
                </a:cxn>
                <a:cxn ang="0">
                  <a:pos x="2426" y="2158"/>
                </a:cxn>
                <a:cxn ang="0">
                  <a:pos x="2412" y="2160"/>
                </a:cxn>
                <a:cxn ang="0">
                  <a:pos x="2399" y="2163"/>
                </a:cxn>
                <a:cxn ang="0">
                  <a:pos x="2385" y="2164"/>
                </a:cxn>
                <a:cxn ang="0">
                  <a:pos x="105" y="2164"/>
                </a:cxn>
                <a:cxn ang="0">
                  <a:pos x="88" y="2163"/>
                </a:cxn>
                <a:cxn ang="0">
                  <a:pos x="73" y="2160"/>
                </a:cxn>
                <a:cxn ang="0">
                  <a:pos x="60" y="2158"/>
                </a:cxn>
                <a:cxn ang="0">
                  <a:pos x="47" y="2154"/>
                </a:cxn>
                <a:cxn ang="0">
                  <a:pos x="36" y="2147"/>
                </a:cxn>
                <a:cxn ang="0">
                  <a:pos x="27" y="2140"/>
                </a:cxn>
                <a:cxn ang="0">
                  <a:pos x="18" y="2133"/>
                </a:cxn>
                <a:cxn ang="0">
                  <a:pos x="11" y="2125"/>
                </a:cxn>
                <a:cxn ang="0">
                  <a:pos x="6" y="2115"/>
                </a:cxn>
                <a:cxn ang="0">
                  <a:pos x="2" y="2106"/>
                </a:cxn>
                <a:cxn ang="0">
                  <a:pos x="0" y="2095"/>
                </a:cxn>
                <a:cxn ang="0">
                  <a:pos x="0" y="2085"/>
                </a:cxn>
                <a:cxn ang="0">
                  <a:pos x="0" y="2071"/>
                </a:cxn>
                <a:cxn ang="0">
                  <a:pos x="4" y="2060"/>
                </a:cxn>
                <a:cxn ang="0">
                  <a:pos x="8" y="2046"/>
                </a:cxn>
                <a:cxn ang="0">
                  <a:pos x="15" y="2034"/>
                </a:cxn>
              </a:cxnLst>
              <a:rect l="0" t="0" r="r" b="b"/>
              <a:pathLst>
                <a:path w="2483" h="2164">
                  <a:moveTo>
                    <a:pt x="15" y="2034"/>
                  </a:moveTo>
                  <a:lnTo>
                    <a:pt x="1161" y="53"/>
                  </a:lnTo>
                  <a:lnTo>
                    <a:pt x="1169" y="41"/>
                  </a:lnTo>
                  <a:lnTo>
                    <a:pt x="1177" y="29"/>
                  </a:lnTo>
                  <a:lnTo>
                    <a:pt x="1187" y="21"/>
                  </a:lnTo>
                  <a:lnTo>
                    <a:pt x="1196" y="13"/>
                  </a:lnTo>
                  <a:lnTo>
                    <a:pt x="1207" y="8"/>
                  </a:lnTo>
                  <a:lnTo>
                    <a:pt x="1216" y="3"/>
                  </a:lnTo>
                  <a:lnTo>
                    <a:pt x="1227" y="1"/>
                  </a:lnTo>
                  <a:lnTo>
                    <a:pt x="1239" y="0"/>
                  </a:lnTo>
                  <a:lnTo>
                    <a:pt x="1248" y="1"/>
                  </a:lnTo>
                  <a:lnTo>
                    <a:pt x="1259" y="3"/>
                  </a:lnTo>
                  <a:lnTo>
                    <a:pt x="1269" y="8"/>
                  </a:lnTo>
                  <a:lnTo>
                    <a:pt x="1280" y="15"/>
                  </a:lnTo>
                  <a:lnTo>
                    <a:pt x="1289" y="21"/>
                  </a:lnTo>
                  <a:lnTo>
                    <a:pt x="1299" y="32"/>
                  </a:lnTo>
                  <a:lnTo>
                    <a:pt x="1308" y="41"/>
                  </a:lnTo>
                  <a:lnTo>
                    <a:pt x="1316" y="54"/>
                  </a:lnTo>
                  <a:lnTo>
                    <a:pt x="2467" y="2037"/>
                  </a:lnTo>
                  <a:lnTo>
                    <a:pt x="2473" y="2050"/>
                  </a:lnTo>
                  <a:lnTo>
                    <a:pt x="2479" y="2062"/>
                  </a:lnTo>
                  <a:lnTo>
                    <a:pt x="2481" y="2075"/>
                  </a:lnTo>
                  <a:lnTo>
                    <a:pt x="2483" y="2086"/>
                  </a:lnTo>
                  <a:lnTo>
                    <a:pt x="2483" y="2098"/>
                  </a:lnTo>
                  <a:lnTo>
                    <a:pt x="2480" y="2107"/>
                  </a:lnTo>
                  <a:lnTo>
                    <a:pt x="2476" y="2118"/>
                  </a:lnTo>
                  <a:lnTo>
                    <a:pt x="2472" y="2127"/>
                  </a:lnTo>
                  <a:lnTo>
                    <a:pt x="2466" y="2135"/>
                  </a:lnTo>
                  <a:lnTo>
                    <a:pt x="2458" y="2142"/>
                  </a:lnTo>
                  <a:lnTo>
                    <a:pt x="2447" y="2148"/>
                  </a:lnTo>
                  <a:lnTo>
                    <a:pt x="2438" y="2154"/>
                  </a:lnTo>
                  <a:lnTo>
                    <a:pt x="2426" y="2158"/>
                  </a:lnTo>
                  <a:lnTo>
                    <a:pt x="2412" y="2160"/>
                  </a:lnTo>
                  <a:lnTo>
                    <a:pt x="2399" y="2163"/>
                  </a:lnTo>
                  <a:lnTo>
                    <a:pt x="2385" y="2164"/>
                  </a:lnTo>
                  <a:lnTo>
                    <a:pt x="105" y="2164"/>
                  </a:lnTo>
                  <a:lnTo>
                    <a:pt x="88" y="2163"/>
                  </a:lnTo>
                  <a:lnTo>
                    <a:pt x="73" y="2160"/>
                  </a:lnTo>
                  <a:lnTo>
                    <a:pt x="60" y="2158"/>
                  </a:lnTo>
                  <a:lnTo>
                    <a:pt x="47" y="2154"/>
                  </a:lnTo>
                  <a:lnTo>
                    <a:pt x="36" y="2147"/>
                  </a:lnTo>
                  <a:lnTo>
                    <a:pt x="27" y="2140"/>
                  </a:lnTo>
                  <a:lnTo>
                    <a:pt x="18" y="2133"/>
                  </a:lnTo>
                  <a:lnTo>
                    <a:pt x="11" y="2125"/>
                  </a:lnTo>
                  <a:lnTo>
                    <a:pt x="6" y="2115"/>
                  </a:lnTo>
                  <a:lnTo>
                    <a:pt x="2" y="2106"/>
                  </a:lnTo>
                  <a:lnTo>
                    <a:pt x="0" y="2095"/>
                  </a:lnTo>
                  <a:lnTo>
                    <a:pt x="0" y="2085"/>
                  </a:lnTo>
                  <a:lnTo>
                    <a:pt x="0" y="2071"/>
                  </a:lnTo>
                  <a:lnTo>
                    <a:pt x="4" y="2060"/>
                  </a:lnTo>
                  <a:lnTo>
                    <a:pt x="8" y="2046"/>
                  </a:lnTo>
                  <a:lnTo>
                    <a:pt x="15" y="2034"/>
                  </a:lnTo>
                  <a:close/>
                </a:path>
              </a:pathLst>
            </a:custGeom>
            <a:solidFill>
              <a:srgbClr val="FFFA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2" name="Freeform 72"/>
            <p:cNvSpPr>
              <a:spLocks/>
            </p:cNvSpPr>
            <p:nvPr/>
          </p:nvSpPr>
          <p:spPr bwMode="auto">
            <a:xfrm>
              <a:off x="2792" y="789"/>
              <a:ext cx="2483" cy="2164"/>
            </a:xfrm>
            <a:custGeom>
              <a:avLst/>
              <a:gdLst/>
              <a:ahLst/>
              <a:cxnLst>
                <a:cxn ang="0">
                  <a:pos x="15" y="2034"/>
                </a:cxn>
                <a:cxn ang="0">
                  <a:pos x="1161" y="53"/>
                </a:cxn>
                <a:cxn ang="0">
                  <a:pos x="1169" y="41"/>
                </a:cxn>
                <a:cxn ang="0">
                  <a:pos x="1177" y="29"/>
                </a:cxn>
                <a:cxn ang="0">
                  <a:pos x="1187" y="21"/>
                </a:cxn>
                <a:cxn ang="0">
                  <a:pos x="1196" y="13"/>
                </a:cxn>
                <a:cxn ang="0">
                  <a:pos x="1207" y="8"/>
                </a:cxn>
                <a:cxn ang="0">
                  <a:pos x="1216" y="3"/>
                </a:cxn>
                <a:cxn ang="0">
                  <a:pos x="1227" y="1"/>
                </a:cxn>
                <a:cxn ang="0">
                  <a:pos x="1239" y="0"/>
                </a:cxn>
                <a:cxn ang="0">
                  <a:pos x="1248" y="1"/>
                </a:cxn>
                <a:cxn ang="0">
                  <a:pos x="1259" y="3"/>
                </a:cxn>
                <a:cxn ang="0">
                  <a:pos x="1269" y="8"/>
                </a:cxn>
                <a:cxn ang="0">
                  <a:pos x="1280" y="15"/>
                </a:cxn>
                <a:cxn ang="0">
                  <a:pos x="1289" y="21"/>
                </a:cxn>
                <a:cxn ang="0">
                  <a:pos x="1299" y="32"/>
                </a:cxn>
                <a:cxn ang="0">
                  <a:pos x="1308" y="41"/>
                </a:cxn>
                <a:cxn ang="0">
                  <a:pos x="1316" y="54"/>
                </a:cxn>
                <a:cxn ang="0">
                  <a:pos x="2467" y="2037"/>
                </a:cxn>
                <a:cxn ang="0">
                  <a:pos x="2473" y="2050"/>
                </a:cxn>
                <a:cxn ang="0">
                  <a:pos x="2479" y="2062"/>
                </a:cxn>
                <a:cxn ang="0">
                  <a:pos x="2481" y="2075"/>
                </a:cxn>
                <a:cxn ang="0">
                  <a:pos x="2483" y="2086"/>
                </a:cxn>
                <a:cxn ang="0">
                  <a:pos x="2483" y="2098"/>
                </a:cxn>
                <a:cxn ang="0">
                  <a:pos x="2480" y="2107"/>
                </a:cxn>
                <a:cxn ang="0">
                  <a:pos x="2476" y="2118"/>
                </a:cxn>
                <a:cxn ang="0">
                  <a:pos x="2472" y="2127"/>
                </a:cxn>
                <a:cxn ang="0">
                  <a:pos x="2466" y="2135"/>
                </a:cxn>
                <a:cxn ang="0">
                  <a:pos x="2458" y="2142"/>
                </a:cxn>
                <a:cxn ang="0">
                  <a:pos x="2447" y="2148"/>
                </a:cxn>
                <a:cxn ang="0">
                  <a:pos x="2438" y="2154"/>
                </a:cxn>
                <a:cxn ang="0">
                  <a:pos x="2426" y="2158"/>
                </a:cxn>
                <a:cxn ang="0">
                  <a:pos x="2412" y="2160"/>
                </a:cxn>
                <a:cxn ang="0">
                  <a:pos x="2399" y="2163"/>
                </a:cxn>
                <a:cxn ang="0">
                  <a:pos x="2385" y="2164"/>
                </a:cxn>
                <a:cxn ang="0">
                  <a:pos x="105" y="2164"/>
                </a:cxn>
                <a:cxn ang="0">
                  <a:pos x="88" y="2163"/>
                </a:cxn>
                <a:cxn ang="0">
                  <a:pos x="73" y="2160"/>
                </a:cxn>
                <a:cxn ang="0">
                  <a:pos x="60" y="2158"/>
                </a:cxn>
                <a:cxn ang="0">
                  <a:pos x="47" y="2154"/>
                </a:cxn>
                <a:cxn ang="0">
                  <a:pos x="36" y="2147"/>
                </a:cxn>
                <a:cxn ang="0">
                  <a:pos x="27" y="2140"/>
                </a:cxn>
                <a:cxn ang="0">
                  <a:pos x="18" y="2133"/>
                </a:cxn>
                <a:cxn ang="0">
                  <a:pos x="11" y="2125"/>
                </a:cxn>
                <a:cxn ang="0">
                  <a:pos x="6" y="2115"/>
                </a:cxn>
                <a:cxn ang="0">
                  <a:pos x="2" y="2106"/>
                </a:cxn>
                <a:cxn ang="0">
                  <a:pos x="0" y="2095"/>
                </a:cxn>
                <a:cxn ang="0">
                  <a:pos x="0" y="2085"/>
                </a:cxn>
                <a:cxn ang="0">
                  <a:pos x="0" y="2071"/>
                </a:cxn>
                <a:cxn ang="0">
                  <a:pos x="4" y="2060"/>
                </a:cxn>
                <a:cxn ang="0">
                  <a:pos x="8" y="2046"/>
                </a:cxn>
                <a:cxn ang="0">
                  <a:pos x="15" y="2034"/>
                </a:cxn>
              </a:cxnLst>
              <a:rect l="0" t="0" r="r" b="b"/>
              <a:pathLst>
                <a:path w="2483" h="2164">
                  <a:moveTo>
                    <a:pt x="15" y="2034"/>
                  </a:moveTo>
                  <a:lnTo>
                    <a:pt x="1161" y="53"/>
                  </a:lnTo>
                  <a:lnTo>
                    <a:pt x="1169" y="41"/>
                  </a:lnTo>
                  <a:lnTo>
                    <a:pt x="1177" y="29"/>
                  </a:lnTo>
                  <a:lnTo>
                    <a:pt x="1187" y="21"/>
                  </a:lnTo>
                  <a:lnTo>
                    <a:pt x="1196" y="13"/>
                  </a:lnTo>
                  <a:lnTo>
                    <a:pt x="1207" y="8"/>
                  </a:lnTo>
                  <a:lnTo>
                    <a:pt x="1216" y="3"/>
                  </a:lnTo>
                  <a:lnTo>
                    <a:pt x="1227" y="1"/>
                  </a:lnTo>
                  <a:lnTo>
                    <a:pt x="1239" y="0"/>
                  </a:lnTo>
                  <a:lnTo>
                    <a:pt x="1248" y="1"/>
                  </a:lnTo>
                  <a:lnTo>
                    <a:pt x="1259" y="3"/>
                  </a:lnTo>
                  <a:lnTo>
                    <a:pt x="1269" y="8"/>
                  </a:lnTo>
                  <a:lnTo>
                    <a:pt x="1280" y="15"/>
                  </a:lnTo>
                  <a:lnTo>
                    <a:pt x="1289" y="21"/>
                  </a:lnTo>
                  <a:lnTo>
                    <a:pt x="1299" y="32"/>
                  </a:lnTo>
                  <a:lnTo>
                    <a:pt x="1308" y="41"/>
                  </a:lnTo>
                  <a:lnTo>
                    <a:pt x="1316" y="54"/>
                  </a:lnTo>
                  <a:lnTo>
                    <a:pt x="2467" y="2037"/>
                  </a:lnTo>
                  <a:lnTo>
                    <a:pt x="2473" y="2050"/>
                  </a:lnTo>
                  <a:lnTo>
                    <a:pt x="2479" y="2062"/>
                  </a:lnTo>
                  <a:lnTo>
                    <a:pt x="2481" y="2075"/>
                  </a:lnTo>
                  <a:lnTo>
                    <a:pt x="2483" y="2086"/>
                  </a:lnTo>
                  <a:lnTo>
                    <a:pt x="2483" y="2098"/>
                  </a:lnTo>
                  <a:lnTo>
                    <a:pt x="2480" y="2107"/>
                  </a:lnTo>
                  <a:lnTo>
                    <a:pt x="2476" y="2118"/>
                  </a:lnTo>
                  <a:lnTo>
                    <a:pt x="2472" y="2127"/>
                  </a:lnTo>
                  <a:lnTo>
                    <a:pt x="2466" y="2135"/>
                  </a:lnTo>
                  <a:lnTo>
                    <a:pt x="2458" y="2142"/>
                  </a:lnTo>
                  <a:lnTo>
                    <a:pt x="2447" y="2148"/>
                  </a:lnTo>
                  <a:lnTo>
                    <a:pt x="2438" y="2154"/>
                  </a:lnTo>
                  <a:lnTo>
                    <a:pt x="2426" y="2158"/>
                  </a:lnTo>
                  <a:lnTo>
                    <a:pt x="2412" y="2160"/>
                  </a:lnTo>
                  <a:lnTo>
                    <a:pt x="2399" y="2163"/>
                  </a:lnTo>
                  <a:lnTo>
                    <a:pt x="2385" y="2164"/>
                  </a:lnTo>
                  <a:lnTo>
                    <a:pt x="105" y="2164"/>
                  </a:lnTo>
                  <a:lnTo>
                    <a:pt x="88" y="2163"/>
                  </a:lnTo>
                  <a:lnTo>
                    <a:pt x="73" y="2160"/>
                  </a:lnTo>
                  <a:lnTo>
                    <a:pt x="60" y="2158"/>
                  </a:lnTo>
                  <a:lnTo>
                    <a:pt x="47" y="2154"/>
                  </a:lnTo>
                  <a:lnTo>
                    <a:pt x="36" y="2147"/>
                  </a:lnTo>
                  <a:lnTo>
                    <a:pt x="27" y="2140"/>
                  </a:lnTo>
                  <a:lnTo>
                    <a:pt x="18" y="2133"/>
                  </a:lnTo>
                  <a:lnTo>
                    <a:pt x="11" y="2125"/>
                  </a:lnTo>
                  <a:lnTo>
                    <a:pt x="6" y="2115"/>
                  </a:lnTo>
                  <a:lnTo>
                    <a:pt x="2" y="2106"/>
                  </a:lnTo>
                  <a:lnTo>
                    <a:pt x="0" y="2095"/>
                  </a:lnTo>
                  <a:lnTo>
                    <a:pt x="0" y="2085"/>
                  </a:lnTo>
                  <a:lnTo>
                    <a:pt x="0" y="2071"/>
                  </a:lnTo>
                  <a:lnTo>
                    <a:pt x="4" y="2060"/>
                  </a:lnTo>
                  <a:lnTo>
                    <a:pt x="8" y="2046"/>
                  </a:lnTo>
                  <a:lnTo>
                    <a:pt x="15" y="20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3" name="Rectangle 73"/>
            <p:cNvSpPr>
              <a:spLocks noChangeArrowheads="1"/>
            </p:cNvSpPr>
            <p:nvPr/>
          </p:nvSpPr>
          <p:spPr bwMode="auto">
            <a:xfrm>
              <a:off x="2957" y="2530"/>
              <a:ext cx="176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5000">
                  <a:solidFill>
                    <a:srgbClr val="000000"/>
                  </a:solidFill>
                  <a:latin typeface="Stencil" pitchFamily="82" charset="0"/>
                </a:rPr>
                <a:t>Math Zone</a:t>
              </a:r>
              <a:endParaRPr lang="ru-RU"/>
            </a:p>
          </p:txBody>
        </p:sp>
        <p:sp>
          <p:nvSpPr>
            <p:cNvPr id="15434" name="Freeform 74"/>
            <p:cNvSpPr>
              <a:spLocks/>
            </p:cNvSpPr>
            <p:nvPr/>
          </p:nvSpPr>
          <p:spPr bwMode="auto">
            <a:xfrm>
              <a:off x="3613" y="1844"/>
              <a:ext cx="763" cy="669"/>
            </a:xfrm>
            <a:custGeom>
              <a:avLst/>
              <a:gdLst/>
              <a:ahLst/>
              <a:cxnLst>
                <a:cxn ang="0">
                  <a:pos x="421" y="0"/>
                </a:cxn>
                <a:cxn ang="0">
                  <a:pos x="763" y="212"/>
                </a:cxn>
                <a:cxn ang="0">
                  <a:pos x="492" y="669"/>
                </a:cxn>
                <a:cxn ang="0">
                  <a:pos x="139" y="650"/>
                </a:cxn>
                <a:cxn ang="0">
                  <a:pos x="0" y="382"/>
                </a:cxn>
                <a:cxn ang="0">
                  <a:pos x="421" y="0"/>
                </a:cxn>
              </a:cxnLst>
              <a:rect l="0" t="0" r="r" b="b"/>
              <a:pathLst>
                <a:path w="763" h="669">
                  <a:moveTo>
                    <a:pt x="421" y="0"/>
                  </a:moveTo>
                  <a:lnTo>
                    <a:pt x="763" y="212"/>
                  </a:lnTo>
                  <a:lnTo>
                    <a:pt x="492" y="669"/>
                  </a:lnTo>
                  <a:lnTo>
                    <a:pt x="139" y="650"/>
                  </a:lnTo>
                  <a:lnTo>
                    <a:pt x="0" y="382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5" name="Freeform 75"/>
            <p:cNvSpPr>
              <a:spLocks/>
            </p:cNvSpPr>
            <p:nvPr/>
          </p:nvSpPr>
          <p:spPr bwMode="auto">
            <a:xfrm>
              <a:off x="4300" y="2285"/>
              <a:ext cx="44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4" y="0"/>
                </a:cxn>
                <a:cxn ang="0">
                  <a:pos x="41" y="58"/>
                </a:cxn>
                <a:cxn ang="0">
                  <a:pos x="3" y="61"/>
                </a:cxn>
                <a:cxn ang="0">
                  <a:pos x="0" y="2"/>
                </a:cxn>
              </a:cxnLst>
              <a:rect l="0" t="0" r="r" b="b"/>
              <a:pathLst>
                <a:path w="44" h="61">
                  <a:moveTo>
                    <a:pt x="0" y="2"/>
                  </a:moveTo>
                  <a:lnTo>
                    <a:pt x="44" y="0"/>
                  </a:lnTo>
                  <a:lnTo>
                    <a:pt x="41" y="58"/>
                  </a:lnTo>
                  <a:lnTo>
                    <a:pt x="3" y="6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2C7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6" name="Freeform 76"/>
            <p:cNvSpPr>
              <a:spLocks/>
            </p:cNvSpPr>
            <p:nvPr/>
          </p:nvSpPr>
          <p:spPr bwMode="auto">
            <a:xfrm>
              <a:off x="4337" y="2267"/>
              <a:ext cx="24" cy="79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79"/>
                </a:cxn>
                <a:cxn ang="0">
                  <a:pos x="24" y="67"/>
                </a:cxn>
                <a:cxn ang="0">
                  <a:pos x="23" y="0"/>
                </a:cxn>
                <a:cxn ang="0">
                  <a:pos x="0" y="24"/>
                </a:cxn>
              </a:cxnLst>
              <a:rect l="0" t="0" r="r" b="b"/>
              <a:pathLst>
                <a:path w="24" h="79">
                  <a:moveTo>
                    <a:pt x="0" y="24"/>
                  </a:moveTo>
                  <a:lnTo>
                    <a:pt x="3" y="79"/>
                  </a:lnTo>
                  <a:lnTo>
                    <a:pt x="24" y="67"/>
                  </a:lnTo>
                  <a:lnTo>
                    <a:pt x="2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7" name="Freeform 77"/>
            <p:cNvSpPr>
              <a:spLocks/>
            </p:cNvSpPr>
            <p:nvPr/>
          </p:nvSpPr>
          <p:spPr bwMode="auto">
            <a:xfrm>
              <a:off x="4288" y="2278"/>
              <a:ext cx="23" cy="68"/>
            </a:xfrm>
            <a:custGeom>
              <a:avLst/>
              <a:gdLst/>
              <a:ahLst/>
              <a:cxnLst>
                <a:cxn ang="0">
                  <a:pos x="23" y="11"/>
                </a:cxn>
                <a:cxn ang="0">
                  <a:pos x="20" y="68"/>
                </a:cxn>
                <a:cxn ang="0">
                  <a:pos x="0" y="56"/>
                </a:cxn>
                <a:cxn ang="0">
                  <a:pos x="5" y="0"/>
                </a:cxn>
                <a:cxn ang="0">
                  <a:pos x="23" y="11"/>
                </a:cxn>
              </a:cxnLst>
              <a:rect l="0" t="0" r="r" b="b"/>
              <a:pathLst>
                <a:path w="23" h="68">
                  <a:moveTo>
                    <a:pt x="23" y="11"/>
                  </a:moveTo>
                  <a:lnTo>
                    <a:pt x="20" y="68"/>
                  </a:lnTo>
                  <a:lnTo>
                    <a:pt x="0" y="56"/>
                  </a:lnTo>
                  <a:lnTo>
                    <a:pt x="5" y="0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D659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8" name="Freeform 78"/>
            <p:cNvSpPr>
              <a:spLocks/>
            </p:cNvSpPr>
            <p:nvPr/>
          </p:nvSpPr>
          <p:spPr bwMode="auto">
            <a:xfrm>
              <a:off x="4280" y="2243"/>
              <a:ext cx="80" cy="53"/>
            </a:xfrm>
            <a:custGeom>
              <a:avLst/>
              <a:gdLst/>
              <a:ahLst/>
              <a:cxnLst>
                <a:cxn ang="0">
                  <a:pos x="15" y="43"/>
                </a:cxn>
                <a:cxn ang="0">
                  <a:pos x="31" y="53"/>
                </a:cxn>
                <a:cxn ang="0">
                  <a:pos x="57" y="53"/>
                </a:cxn>
                <a:cxn ang="0">
                  <a:pos x="78" y="31"/>
                </a:cxn>
                <a:cxn ang="0">
                  <a:pos x="80" y="20"/>
                </a:cxn>
                <a:cxn ang="0">
                  <a:pos x="56" y="2"/>
                </a:cxn>
                <a:cxn ang="0">
                  <a:pos x="25" y="0"/>
                </a:cxn>
                <a:cxn ang="0">
                  <a:pos x="0" y="20"/>
                </a:cxn>
                <a:cxn ang="0">
                  <a:pos x="0" y="36"/>
                </a:cxn>
                <a:cxn ang="0">
                  <a:pos x="15" y="43"/>
                </a:cxn>
              </a:cxnLst>
              <a:rect l="0" t="0" r="r" b="b"/>
              <a:pathLst>
                <a:path w="80" h="53">
                  <a:moveTo>
                    <a:pt x="15" y="43"/>
                  </a:moveTo>
                  <a:lnTo>
                    <a:pt x="31" y="53"/>
                  </a:lnTo>
                  <a:lnTo>
                    <a:pt x="57" y="53"/>
                  </a:lnTo>
                  <a:lnTo>
                    <a:pt x="78" y="31"/>
                  </a:lnTo>
                  <a:lnTo>
                    <a:pt x="80" y="20"/>
                  </a:lnTo>
                  <a:lnTo>
                    <a:pt x="56" y="2"/>
                  </a:lnTo>
                  <a:lnTo>
                    <a:pt x="25" y="0"/>
                  </a:lnTo>
                  <a:lnTo>
                    <a:pt x="0" y="20"/>
                  </a:lnTo>
                  <a:lnTo>
                    <a:pt x="0" y="36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E692A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9" name="Freeform 79"/>
            <p:cNvSpPr>
              <a:spLocks/>
            </p:cNvSpPr>
            <p:nvPr/>
          </p:nvSpPr>
          <p:spPr bwMode="auto">
            <a:xfrm>
              <a:off x="4252" y="2059"/>
              <a:ext cx="155" cy="10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55" y="89"/>
                </a:cxn>
                <a:cxn ang="0">
                  <a:pos x="149" y="95"/>
                </a:cxn>
                <a:cxn ang="0">
                  <a:pos x="88" y="105"/>
                </a:cxn>
                <a:cxn ang="0">
                  <a:pos x="0" y="52"/>
                </a:cxn>
                <a:cxn ang="0">
                  <a:pos x="8" y="0"/>
                </a:cxn>
              </a:cxnLst>
              <a:rect l="0" t="0" r="r" b="b"/>
              <a:pathLst>
                <a:path w="155" h="105">
                  <a:moveTo>
                    <a:pt x="8" y="0"/>
                  </a:moveTo>
                  <a:lnTo>
                    <a:pt x="155" y="89"/>
                  </a:lnTo>
                  <a:lnTo>
                    <a:pt x="149" y="95"/>
                  </a:lnTo>
                  <a:lnTo>
                    <a:pt x="88" y="105"/>
                  </a:lnTo>
                  <a:lnTo>
                    <a:pt x="0" y="5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7DE0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0" name="Freeform 80"/>
            <p:cNvSpPr>
              <a:spLocks/>
            </p:cNvSpPr>
            <p:nvPr/>
          </p:nvSpPr>
          <p:spPr bwMode="auto">
            <a:xfrm>
              <a:off x="4252" y="2099"/>
              <a:ext cx="109" cy="1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09" y="58"/>
                </a:cxn>
                <a:cxn ang="0">
                  <a:pos x="98" y="110"/>
                </a:cxn>
                <a:cxn ang="0">
                  <a:pos x="0" y="59"/>
                </a:cxn>
                <a:cxn ang="0">
                  <a:pos x="7" y="0"/>
                </a:cxn>
              </a:cxnLst>
              <a:rect l="0" t="0" r="r" b="b"/>
              <a:pathLst>
                <a:path w="109" h="110">
                  <a:moveTo>
                    <a:pt x="7" y="0"/>
                  </a:moveTo>
                  <a:lnTo>
                    <a:pt x="109" y="58"/>
                  </a:lnTo>
                  <a:lnTo>
                    <a:pt x="98" y="110"/>
                  </a:lnTo>
                  <a:lnTo>
                    <a:pt x="0" y="5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1" name="Freeform 81"/>
            <p:cNvSpPr>
              <a:spLocks/>
            </p:cNvSpPr>
            <p:nvPr/>
          </p:nvSpPr>
          <p:spPr bwMode="auto">
            <a:xfrm>
              <a:off x="4350" y="2148"/>
              <a:ext cx="57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7" y="8"/>
                </a:cxn>
                <a:cxn ang="0">
                  <a:pos x="57" y="0"/>
                </a:cxn>
                <a:cxn ang="0">
                  <a:pos x="44" y="57"/>
                </a:cxn>
                <a:cxn ang="0">
                  <a:pos x="0" y="60"/>
                </a:cxn>
              </a:cxnLst>
              <a:rect l="0" t="0" r="r" b="b"/>
              <a:pathLst>
                <a:path w="57" h="60">
                  <a:moveTo>
                    <a:pt x="0" y="60"/>
                  </a:moveTo>
                  <a:lnTo>
                    <a:pt x="7" y="8"/>
                  </a:lnTo>
                  <a:lnTo>
                    <a:pt x="57" y="0"/>
                  </a:lnTo>
                  <a:lnTo>
                    <a:pt x="44" y="57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2" name="Freeform 82"/>
            <p:cNvSpPr>
              <a:spLocks/>
            </p:cNvSpPr>
            <p:nvPr/>
          </p:nvSpPr>
          <p:spPr bwMode="auto">
            <a:xfrm>
              <a:off x="4133" y="1971"/>
              <a:ext cx="102" cy="4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64" y="3"/>
                </a:cxn>
                <a:cxn ang="0">
                  <a:pos x="102" y="38"/>
                </a:cxn>
                <a:cxn ang="0">
                  <a:pos x="0" y="43"/>
                </a:cxn>
                <a:cxn ang="0">
                  <a:pos x="28" y="0"/>
                </a:cxn>
              </a:cxnLst>
              <a:rect l="0" t="0" r="r" b="b"/>
              <a:pathLst>
                <a:path w="102" h="43">
                  <a:moveTo>
                    <a:pt x="28" y="0"/>
                  </a:moveTo>
                  <a:lnTo>
                    <a:pt x="64" y="3"/>
                  </a:lnTo>
                  <a:lnTo>
                    <a:pt x="102" y="38"/>
                  </a:lnTo>
                  <a:lnTo>
                    <a:pt x="0" y="43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3" name="Freeform 83"/>
            <p:cNvSpPr>
              <a:spLocks/>
            </p:cNvSpPr>
            <p:nvPr/>
          </p:nvSpPr>
          <p:spPr bwMode="auto">
            <a:xfrm>
              <a:off x="4053" y="1859"/>
              <a:ext cx="118" cy="17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18" y="19"/>
                </a:cxn>
                <a:cxn ang="0">
                  <a:pos x="24" y="171"/>
                </a:cxn>
                <a:cxn ang="0">
                  <a:pos x="0" y="143"/>
                </a:cxn>
                <a:cxn ang="0">
                  <a:pos x="72" y="8"/>
                </a:cxn>
                <a:cxn ang="0">
                  <a:pos x="88" y="0"/>
                </a:cxn>
              </a:cxnLst>
              <a:rect l="0" t="0" r="r" b="b"/>
              <a:pathLst>
                <a:path w="118" h="171">
                  <a:moveTo>
                    <a:pt x="88" y="0"/>
                  </a:moveTo>
                  <a:lnTo>
                    <a:pt x="118" y="19"/>
                  </a:lnTo>
                  <a:lnTo>
                    <a:pt x="24" y="171"/>
                  </a:lnTo>
                  <a:lnTo>
                    <a:pt x="0" y="143"/>
                  </a:lnTo>
                  <a:lnTo>
                    <a:pt x="72" y="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5ABD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4" name="Freeform 84"/>
            <p:cNvSpPr>
              <a:spLocks/>
            </p:cNvSpPr>
            <p:nvPr/>
          </p:nvSpPr>
          <p:spPr bwMode="auto">
            <a:xfrm>
              <a:off x="4187" y="1888"/>
              <a:ext cx="80" cy="11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37" y="115"/>
                </a:cxn>
                <a:cxn ang="0">
                  <a:pos x="80" y="14"/>
                </a:cxn>
                <a:cxn ang="0">
                  <a:pos x="36" y="0"/>
                </a:cxn>
                <a:cxn ang="0">
                  <a:pos x="0" y="87"/>
                </a:cxn>
              </a:cxnLst>
              <a:rect l="0" t="0" r="r" b="b"/>
              <a:pathLst>
                <a:path w="80" h="115">
                  <a:moveTo>
                    <a:pt x="0" y="87"/>
                  </a:moveTo>
                  <a:lnTo>
                    <a:pt x="37" y="115"/>
                  </a:lnTo>
                  <a:lnTo>
                    <a:pt x="80" y="14"/>
                  </a:lnTo>
                  <a:lnTo>
                    <a:pt x="36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21A6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5" name="Freeform 85"/>
            <p:cNvSpPr>
              <a:spLocks/>
            </p:cNvSpPr>
            <p:nvPr/>
          </p:nvSpPr>
          <p:spPr bwMode="auto">
            <a:xfrm>
              <a:off x="3892" y="2011"/>
              <a:ext cx="42" cy="8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4" y="0"/>
                </a:cxn>
                <a:cxn ang="0">
                  <a:pos x="42" y="85"/>
                </a:cxn>
                <a:cxn ang="0">
                  <a:pos x="13" y="74"/>
                </a:cxn>
                <a:cxn ang="0">
                  <a:pos x="0" y="5"/>
                </a:cxn>
              </a:cxnLst>
              <a:rect l="0" t="0" r="r" b="b"/>
              <a:pathLst>
                <a:path w="42" h="85">
                  <a:moveTo>
                    <a:pt x="0" y="5"/>
                  </a:moveTo>
                  <a:lnTo>
                    <a:pt x="34" y="0"/>
                  </a:lnTo>
                  <a:lnTo>
                    <a:pt x="42" y="85"/>
                  </a:lnTo>
                  <a:lnTo>
                    <a:pt x="13" y="7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6" name="Freeform 86"/>
            <p:cNvSpPr>
              <a:spLocks/>
            </p:cNvSpPr>
            <p:nvPr/>
          </p:nvSpPr>
          <p:spPr bwMode="auto">
            <a:xfrm>
              <a:off x="4044" y="2006"/>
              <a:ext cx="56" cy="5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4" y="4"/>
                </a:cxn>
                <a:cxn ang="0">
                  <a:pos x="56" y="52"/>
                </a:cxn>
                <a:cxn ang="0">
                  <a:pos x="0" y="33"/>
                </a:cxn>
                <a:cxn ang="0">
                  <a:pos x="1" y="0"/>
                </a:cxn>
              </a:cxnLst>
              <a:rect l="0" t="0" r="r" b="b"/>
              <a:pathLst>
                <a:path w="56" h="52">
                  <a:moveTo>
                    <a:pt x="1" y="0"/>
                  </a:moveTo>
                  <a:lnTo>
                    <a:pt x="44" y="4"/>
                  </a:lnTo>
                  <a:lnTo>
                    <a:pt x="56" y="52"/>
                  </a:lnTo>
                  <a:lnTo>
                    <a:pt x="0" y="3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7" name="Freeform 87"/>
            <p:cNvSpPr>
              <a:spLocks/>
            </p:cNvSpPr>
            <p:nvPr/>
          </p:nvSpPr>
          <p:spPr bwMode="auto">
            <a:xfrm>
              <a:off x="4140" y="2046"/>
              <a:ext cx="82" cy="138"/>
            </a:xfrm>
            <a:custGeom>
              <a:avLst/>
              <a:gdLst/>
              <a:ahLst/>
              <a:cxnLst>
                <a:cxn ang="0">
                  <a:pos x="27" y="5"/>
                </a:cxn>
                <a:cxn ang="0">
                  <a:pos x="82" y="0"/>
                </a:cxn>
                <a:cxn ang="0">
                  <a:pos x="46" y="138"/>
                </a:cxn>
                <a:cxn ang="0">
                  <a:pos x="0" y="102"/>
                </a:cxn>
                <a:cxn ang="0">
                  <a:pos x="27" y="5"/>
                </a:cxn>
              </a:cxnLst>
              <a:rect l="0" t="0" r="r" b="b"/>
              <a:pathLst>
                <a:path w="82" h="138">
                  <a:moveTo>
                    <a:pt x="27" y="5"/>
                  </a:moveTo>
                  <a:lnTo>
                    <a:pt x="82" y="0"/>
                  </a:lnTo>
                  <a:lnTo>
                    <a:pt x="46" y="138"/>
                  </a:lnTo>
                  <a:lnTo>
                    <a:pt x="0" y="102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8" name="Freeform 88"/>
            <p:cNvSpPr>
              <a:spLocks/>
            </p:cNvSpPr>
            <p:nvPr/>
          </p:nvSpPr>
          <p:spPr bwMode="auto">
            <a:xfrm>
              <a:off x="4084" y="1861"/>
              <a:ext cx="228" cy="339"/>
            </a:xfrm>
            <a:custGeom>
              <a:avLst/>
              <a:gdLst/>
              <a:ahLst/>
              <a:cxnLst>
                <a:cxn ang="0">
                  <a:pos x="85" y="13"/>
                </a:cxn>
                <a:cxn ang="0">
                  <a:pos x="0" y="148"/>
                </a:cxn>
                <a:cxn ang="0">
                  <a:pos x="13" y="198"/>
                </a:cxn>
                <a:cxn ang="0">
                  <a:pos x="126" y="181"/>
                </a:cxn>
                <a:cxn ang="0">
                  <a:pos x="86" y="320"/>
                </a:cxn>
                <a:cxn ang="0">
                  <a:pos x="97" y="339"/>
                </a:cxn>
                <a:cxn ang="0">
                  <a:pos x="172" y="332"/>
                </a:cxn>
                <a:cxn ang="0">
                  <a:pos x="172" y="304"/>
                </a:cxn>
                <a:cxn ang="0">
                  <a:pos x="179" y="211"/>
                </a:cxn>
                <a:cxn ang="0">
                  <a:pos x="190" y="153"/>
                </a:cxn>
                <a:cxn ang="0">
                  <a:pos x="203" y="102"/>
                </a:cxn>
                <a:cxn ang="0">
                  <a:pos x="228" y="40"/>
                </a:cxn>
                <a:cxn ang="0">
                  <a:pos x="224" y="33"/>
                </a:cxn>
                <a:cxn ang="0">
                  <a:pos x="170" y="49"/>
                </a:cxn>
                <a:cxn ang="0">
                  <a:pos x="135" y="140"/>
                </a:cxn>
                <a:cxn ang="0">
                  <a:pos x="64" y="138"/>
                </a:cxn>
                <a:cxn ang="0">
                  <a:pos x="131" y="7"/>
                </a:cxn>
                <a:cxn ang="0">
                  <a:pos x="118" y="0"/>
                </a:cxn>
                <a:cxn ang="0">
                  <a:pos x="85" y="13"/>
                </a:cxn>
              </a:cxnLst>
              <a:rect l="0" t="0" r="r" b="b"/>
              <a:pathLst>
                <a:path w="228" h="339">
                  <a:moveTo>
                    <a:pt x="85" y="13"/>
                  </a:moveTo>
                  <a:lnTo>
                    <a:pt x="0" y="148"/>
                  </a:lnTo>
                  <a:lnTo>
                    <a:pt x="13" y="198"/>
                  </a:lnTo>
                  <a:lnTo>
                    <a:pt x="126" y="181"/>
                  </a:lnTo>
                  <a:lnTo>
                    <a:pt x="86" y="320"/>
                  </a:lnTo>
                  <a:lnTo>
                    <a:pt x="97" y="339"/>
                  </a:lnTo>
                  <a:lnTo>
                    <a:pt x="172" y="332"/>
                  </a:lnTo>
                  <a:lnTo>
                    <a:pt x="172" y="304"/>
                  </a:lnTo>
                  <a:lnTo>
                    <a:pt x="179" y="211"/>
                  </a:lnTo>
                  <a:lnTo>
                    <a:pt x="190" y="153"/>
                  </a:lnTo>
                  <a:lnTo>
                    <a:pt x="203" y="102"/>
                  </a:lnTo>
                  <a:lnTo>
                    <a:pt x="228" y="40"/>
                  </a:lnTo>
                  <a:lnTo>
                    <a:pt x="224" y="33"/>
                  </a:lnTo>
                  <a:lnTo>
                    <a:pt x="170" y="49"/>
                  </a:lnTo>
                  <a:lnTo>
                    <a:pt x="135" y="140"/>
                  </a:lnTo>
                  <a:lnTo>
                    <a:pt x="64" y="138"/>
                  </a:lnTo>
                  <a:lnTo>
                    <a:pt x="131" y="7"/>
                  </a:lnTo>
                  <a:lnTo>
                    <a:pt x="118" y="0"/>
                  </a:lnTo>
                  <a:lnTo>
                    <a:pt x="85" y="13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9" name="Freeform 89"/>
            <p:cNvSpPr>
              <a:spLocks/>
            </p:cNvSpPr>
            <p:nvPr/>
          </p:nvSpPr>
          <p:spPr bwMode="auto">
            <a:xfrm>
              <a:off x="4223" y="1864"/>
              <a:ext cx="92" cy="48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92" y="37"/>
                </a:cxn>
                <a:cxn ang="0">
                  <a:pos x="49" y="0"/>
                </a:cxn>
                <a:cxn ang="0">
                  <a:pos x="0" y="24"/>
                </a:cxn>
                <a:cxn ang="0">
                  <a:pos x="31" y="48"/>
                </a:cxn>
              </a:cxnLst>
              <a:rect l="0" t="0" r="r" b="b"/>
              <a:pathLst>
                <a:path w="92" h="48">
                  <a:moveTo>
                    <a:pt x="31" y="48"/>
                  </a:moveTo>
                  <a:lnTo>
                    <a:pt x="92" y="37"/>
                  </a:lnTo>
                  <a:lnTo>
                    <a:pt x="49" y="0"/>
                  </a:lnTo>
                  <a:lnTo>
                    <a:pt x="0" y="24"/>
                  </a:lnTo>
                  <a:lnTo>
                    <a:pt x="31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0" name="Freeform 90"/>
            <p:cNvSpPr>
              <a:spLocks/>
            </p:cNvSpPr>
            <p:nvPr/>
          </p:nvSpPr>
          <p:spPr bwMode="auto">
            <a:xfrm>
              <a:off x="4110" y="1839"/>
              <a:ext cx="108" cy="43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55" y="43"/>
                </a:cxn>
                <a:cxn ang="0">
                  <a:pos x="108" y="30"/>
                </a:cxn>
                <a:cxn ang="0">
                  <a:pos x="73" y="0"/>
                </a:cxn>
                <a:cxn ang="0">
                  <a:pos x="0" y="2"/>
                </a:cxn>
                <a:cxn ang="0">
                  <a:pos x="36" y="29"/>
                </a:cxn>
              </a:cxnLst>
              <a:rect l="0" t="0" r="r" b="b"/>
              <a:pathLst>
                <a:path w="108" h="43">
                  <a:moveTo>
                    <a:pt x="36" y="29"/>
                  </a:moveTo>
                  <a:lnTo>
                    <a:pt x="55" y="43"/>
                  </a:lnTo>
                  <a:lnTo>
                    <a:pt x="108" y="30"/>
                  </a:lnTo>
                  <a:lnTo>
                    <a:pt x="73" y="0"/>
                  </a:lnTo>
                  <a:lnTo>
                    <a:pt x="0" y="2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1" name="Freeform 91"/>
            <p:cNvSpPr>
              <a:spLocks/>
            </p:cNvSpPr>
            <p:nvPr/>
          </p:nvSpPr>
          <p:spPr bwMode="auto">
            <a:xfrm>
              <a:off x="4226" y="2348"/>
              <a:ext cx="54" cy="154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4" y="32"/>
                </a:cxn>
                <a:cxn ang="0">
                  <a:pos x="54" y="121"/>
                </a:cxn>
                <a:cxn ang="0">
                  <a:pos x="13" y="154"/>
                </a:cxn>
                <a:cxn ang="0">
                  <a:pos x="0" y="57"/>
                </a:cxn>
                <a:cxn ang="0">
                  <a:pos x="46" y="0"/>
                </a:cxn>
              </a:cxnLst>
              <a:rect l="0" t="0" r="r" b="b"/>
              <a:pathLst>
                <a:path w="54" h="154">
                  <a:moveTo>
                    <a:pt x="46" y="0"/>
                  </a:moveTo>
                  <a:lnTo>
                    <a:pt x="54" y="32"/>
                  </a:lnTo>
                  <a:lnTo>
                    <a:pt x="54" y="121"/>
                  </a:lnTo>
                  <a:lnTo>
                    <a:pt x="13" y="154"/>
                  </a:lnTo>
                  <a:lnTo>
                    <a:pt x="0" y="57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2" name="Freeform 92"/>
            <p:cNvSpPr>
              <a:spLocks/>
            </p:cNvSpPr>
            <p:nvPr/>
          </p:nvSpPr>
          <p:spPr bwMode="auto">
            <a:xfrm>
              <a:off x="4128" y="2425"/>
              <a:ext cx="116" cy="116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6" y="73"/>
                </a:cxn>
                <a:cxn ang="0">
                  <a:pos x="78" y="93"/>
                </a:cxn>
                <a:cxn ang="0">
                  <a:pos x="6" y="116"/>
                </a:cxn>
                <a:cxn ang="0">
                  <a:pos x="0" y="106"/>
                </a:cxn>
                <a:cxn ang="0">
                  <a:pos x="10" y="19"/>
                </a:cxn>
                <a:cxn ang="0">
                  <a:pos x="112" y="0"/>
                </a:cxn>
              </a:cxnLst>
              <a:rect l="0" t="0" r="r" b="b"/>
              <a:pathLst>
                <a:path w="116" h="116">
                  <a:moveTo>
                    <a:pt x="112" y="0"/>
                  </a:moveTo>
                  <a:lnTo>
                    <a:pt x="116" y="73"/>
                  </a:lnTo>
                  <a:lnTo>
                    <a:pt x="78" y="93"/>
                  </a:lnTo>
                  <a:lnTo>
                    <a:pt x="6" y="116"/>
                  </a:lnTo>
                  <a:lnTo>
                    <a:pt x="0" y="106"/>
                  </a:lnTo>
                  <a:lnTo>
                    <a:pt x="10" y="1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3" name="Freeform 93"/>
            <p:cNvSpPr>
              <a:spLocks/>
            </p:cNvSpPr>
            <p:nvPr/>
          </p:nvSpPr>
          <p:spPr bwMode="auto">
            <a:xfrm>
              <a:off x="4071" y="2408"/>
              <a:ext cx="75" cy="129"/>
            </a:xfrm>
            <a:custGeom>
              <a:avLst/>
              <a:gdLst/>
              <a:ahLst/>
              <a:cxnLst>
                <a:cxn ang="0">
                  <a:pos x="75" y="53"/>
                </a:cxn>
                <a:cxn ang="0">
                  <a:pos x="63" y="129"/>
                </a:cxn>
                <a:cxn ang="0">
                  <a:pos x="0" y="78"/>
                </a:cxn>
                <a:cxn ang="0">
                  <a:pos x="14" y="0"/>
                </a:cxn>
                <a:cxn ang="0">
                  <a:pos x="28" y="1"/>
                </a:cxn>
                <a:cxn ang="0">
                  <a:pos x="75" y="53"/>
                </a:cxn>
              </a:cxnLst>
              <a:rect l="0" t="0" r="r" b="b"/>
              <a:pathLst>
                <a:path w="75" h="129">
                  <a:moveTo>
                    <a:pt x="75" y="53"/>
                  </a:moveTo>
                  <a:lnTo>
                    <a:pt x="63" y="129"/>
                  </a:lnTo>
                  <a:lnTo>
                    <a:pt x="0" y="78"/>
                  </a:lnTo>
                  <a:lnTo>
                    <a:pt x="14" y="0"/>
                  </a:lnTo>
                  <a:lnTo>
                    <a:pt x="28" y="1"/>
                  </a:lnTo>
                  <a:lnTo>
                    <a:pt x="75" y="5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4" name="Freeform 94"/>
            <p:cNvSpPr>
              <a:spLocks/>
            </p:cNvSpPr>
            <p:nvPr/>
          </p:nvSpPr>
          <p:spPr bwMode="auto">
            <a:xfrm>
              <a:off x="4036" y="2169"/>
              <a:ext cx="92" cy="8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4" y="0"/>
                </a:cxn>
                <a:cxn ang="0">
                  <a:pos x="92" y="12"/>
                </a:cxn>
                <a:cxn ang="0">
                  <a:pos x="56" y="80"/>
                </a:cxn>
                <a:cxn ang="0">
                  <a:pos x="37" y="57"/>
                </a:cxn>
                <a:cxn ang="0">
                  <a:pos x="4" y="62"/>
                </a:cxn>
                <a:cxn ang="0">
                  <a:pos x="0" y="4"/>
                </a:cxn>
              </a:cxnLst>
              <a:rect l="0" t="0" r="r" b="b"/>
              <a:pathLst>
                <a:path w="92" h="80">
                  <a:moveTo>
                    <a:pt x="0" y="4"/>
                  </a:moveTo>
                  <a:lnTo>
                    <a:pt x="44" y="0"/>
                  </a:lnTo>
                  <a:lnTo>
                    <a:pt x="92" y="12"/>
                  </a:lnTo>
                  <a:lnTo>
                    <a:pt x="56" y="80"/>
                  </a:lnTo>
                  <a:lnTo>
                    <a:pt x="37" y="57"/>
                  </a:lnTo>
                  <a:lnTo>
                    <a:pt x="4" y="6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5" name="Freeform 95"/>
            <p:cNvSpPr>
              <a:spLocks/>
            </p:cNvSpPr>
            <p:nvPr/>
          </p:nvSpPr>
          <p:spPr bwMode="auto">
            <a:xfrm>
              <a:off x="4160" y="2181"/>
              <a:ext cx="49" cy="104"/>
            </a:xfrm>
            <a:custGeom>
              <a:avLst/>
              <a:gdLst/>
              <a:ahLst/>
              <a:cxnLst>
                <a:cxn ang="0">
                  <a:pos x="49" y="98"/>
                </a:cxn>
                <a:cxn ang="0">
                  <a:pos x="46" y="104"/>
                </a:cxn>
                <a:cxn ang="0">
                  <a:pos x="0" y="97"/>
                </a:cxn>
                <a:cxn ang="0">
                  <a:pos x="18" y="37"/>
                </a:cxn>
                <a:cxn ang="0">
                  <a:pos x="21" y="0"/>
                </a:cxn>
                <a:cxn ang="0">
                  <a:pos x="37" y="21"/>
                </a:cxn>
                <a:cxn ang="0">
                  <a:pos x="47" y="57"/>
                </a:cxn>
                <a:cxn ang="0">
                  <a:pos x="43" y="92"/>
                </a:cxn>
                <a:cxn ang="0">
                  <a:pos x="49" y="98"/>
                </a:cxn>
              </a:cxnLst>
              <a:rect l="0" t="0" r="r" b="b"/>
              <a:pathLst>
                <a:path w="49" h="104">
                  <a:moveTo>
                    <a:pt x="49" y="98"/>
                  </a:moveTo>
                  <a:lnTo>
                    <a:pt x="46" y="104"/>
                  </a:lnTo>
                  <a:lnTo>
                    <a:pt x="0" y="97"/>
                  </a:lnTo>
                  <a:lnTo>
                    <a:pt x="18" y="37"/>
                  </a:lnTo>
                  <a:lnTo>
                    <a:pt x="21" y="0"/>
                  </a:lnTo>
                  <a:lnTo>
                    <a:pt x="37" y="21"/>
                  </a:lnTo>
                  <a:lnTo>
                    <a:pt x="47" y="57"/>
                  </a:lnTo>
                  <a:lnTo>
                    <a:pt x="43" y="92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6" name="Freeform 96"/>
            <p:cNvSpPr>
              <a:spLocks/>
            </p:cNvSpPr>
            <p:nvPr/>
          </p:nvSpPr>
          <p:spPr bwMode="auto">
            <a:xfrm>
              <a:off x="4126" y="2289"/>
              <a:ext cx="77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11"/>
                </a:cxn>
                <a:cxn ang="0">
                  <a:pos x="77" y="45"/>
                </a:cxn>
                <a:cxn ang="0">
                  <a:pos x="28" y="98"/>
                </a:cxn>
                <a:cxn ang="0">
                  <a:pos x="20" y="76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77" h="98">
                  <a:moveTo>
                    <a:pt x="0" y="0"/>
                  </a:moveTo>
                  <a:lnTo>
                    <a:pt x="55" y="11"/>
                  </a:lnTo>
                  <a:lnTo>
                    <a:pt x="77" y="45"/>
                  </a:lnTo>
                  <a:lnTo>
                    <a:pt x="28" y="98"/>
                  </a:lnTo>
                  <a:lnTo>
                    <a:pt x="20" y="76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7" name="Freeform 97"/>
            <p:cNvSpPr>
              <a:spLocks/>
            </p:cNvSpPr>
            <p:nvPr/>
          </p:nvSpPr>
          <p:spPr bwMode="auto">
            <a:xfrm>
              <a:off x="4052" y="2298"/>
              <a:ext cx="88" cy="7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8" y="0"/>
                </a:cxn>
                <a:cxn ang="0">
                  <a:pos x="84" y="60"/>
                </a:cxn>
                <a:cxn ang="0">
                  <a:pos x="64" y="56"/>
                </a:cxn>
                <a:cxn ang="0">
                  <a:pos x="8" y="78"/>
                </a:cxn>
                <a:cxn ang="0">
                  <a:pos x="0" y="67"/>
                </a:cxn>
                <a:cxn ang="0">
                  <a:pos x="9" y="0"/>
                </a:cxn>
              </a:cxnLst>
              <a:rect l="0" t="0" r="r" b="b"/>
              <a:pathLst>
                <a:path w="88" h="78">
                  <a:moveTo>
                    <a:pt x="9" y="0"/>
                  </a:moveTo>
                  <a:lnTo>
                    <a:pt x="88" y="0"/>
                  </a:lnTo>
                  <a:lnTo>
                    <a:pt x="84" y="60"/>
                  </a:lnTo>
                  <a:lnTo>
                    <a:pt x="64" y="56"/>
                  </a:lnTo>
                  <a:lnTo>
                    <a:pt x="8" y="78"/>
                  </a:lnTo>
                  <a:lnTo>
                    <a:pt x="0" y="6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8" name="Freeform 98"/>
            <p:cNvSpPr>
              <a:spLocks/>
            </p:cNvSpPr>
            <p:nvPr/>
          </p:nvSpPr>
          <p:spPr bwMode="auto">
            <a:xfrm>
              <a:off x="4030" y="2255"/>
              <a:ext cx="41" cy="118"/>
            </a:xfrm>
            <a:custGeom>
              <a:avLst/>
              <a:gdLst/>
              <a:ahLst/>
              <a:cxnLst>
                <a:cxn ang="0">
                  <a:pos x="41" y="52"/>
                </a:cxn>
                <a:cxn ang="0">
                  <a:pos x="31" y="118"/>
                </a:cxn>
                <a:cxn ang="0">
                  <a:pos x="0" y="79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41" y="52"/>
                </a:cxn>
              </a:cxnLst>
              <a:rect l="0" t="0" r="r" b="b"/>
              <a:pathLst>
                <a:path w="41" h="118">
                  <a:moveTo>
                    <a:pt x="41" y="52"/>
                  </a:moveTo>
                  <a:lnTo>
                    <a:pt x="31" y="118"/>
                  </a:lnTo>
                  <a:lnTo>
                    <a:pt x="0" y="79"/>
                  </a:lnTo>
                  <a:lnTo>
                    <a:pt x="6" y="0"/>
                  </a:lnTo>
                  <a:lnTo>
                    <a:pt x="14" y="0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9" name="Freeform 99"/>
            <p:cNvSpPr>
              <a:spLocks/>
            </p:cNvSpPr>
            <p:nvPr/>
          </p:nvSpPr>
          <p:spPr bwMode="auto">
            <a:xfrm>
              <a:off x="4020" y="2132"/>
              <a:ext cx="255" cy="333"/>
            </a:xfrm>
            <a:custGeom>
              <a:avLst/>
              <a:gdLst/>
              <a:ahLst/>
              <a:cxnLst>
                <a:cxn ang="0">
                  <a:pos x="16" y="48"/>
                </a:cxn>
                <a:cxn ang="0">
                  <a:pos x="20" y="46"/>
                </a:cxn>
                <a:cxn ang="0">
                  <a:pos x="27" y="46"/>
                </a:cxn>
                <a:cxn ang="0">
                  <a:pos x="37" y="46"/>
                </a:cxn>
                <a:cxn ang="0">
                  <a:pos x="49" y="45"/>
                </a:cxn>
                <a:cxn ang="0">
                  <a:pos x="63" y="46"/>
                </a:cxn>
                <a:cxn ang="0">
                  <a:pos x="75" y="48"/>
                </a:cxn>
                <a:cxn ang="0">
                  <a:pos x="86" y="52"/>
                </a:cxn>
                <a:cxn ang="0">
                  <a:pos x="94" y="105"/>
                </a:cxn>
                <a:cxn ang="0">
                  <a:pos x="18" y="121"/>
                </a:cxn>
                <a:cxn ang="0">
                  <a:pos x="52" y="176"/>
                </a:cxn>
                <a:cxn ang="0">
                  <a:pos x="60" y="174"/>
                </a:cxn>
                <a:cxn ang="0">
                  <a:pos x="75" y="172"/>
                </a:cxn>
                <a:cxn ang="0">
                  <a:pos x="93" y="170"/>
                </a:cxn>
                <a:cxn ang="0">
                  <a:pos x="114" y="170"/>
                </a:cxn>
                <a:cxn ang="0">
                  <a:pos x="134" y="172"/>
                </a:cxn>
                <a:cxn ang="0">
                  <a:pos x="151" y="179"/>
                </a:cxn>
                <a:cxn ang="0">
                  <a:pos x="165" y="191"/>
                </a:cxn>
                <a:cxn ang="0">
                  <a:pos x="169" y="251"/>
                </a:cxn>
                <a:cxn ang="0">
                  <a:pos x="64" y="277"/>
                </a:cxn>
                <a:cxn ang="0">
                  <a:pos x="126" y="333"/>
                </a:cxn>
                <a:cxn ang="0">
                  <a:pos x="137" y="332"/>
                </a:cxn>
                <a:cxn ang="0">
                  <a:pos x="155" y="329"/>
                </a:cxn>
                <a:cxn ang="0">
                  <a:pos x="179" y="324"/>
                </a:cxn>
                <a:cxn ang="0">
                  <a:pos x="204" y="313"/>
                </a:cxn>
                <a:cxn ang="0">
                  <a:pos x="227" y="299"/>
                </a:cxn>
                <a:cxn ang="0">
                  <a:pos x="244" y="279"/>
                </a:cxn>
                <a:cxn ang="0">
                  <a:pos x="254" y="252"/>
                </a:cxn>
                <a:cxn ang="0">
                  <a:pos x="251" y="208"/>
                </a:cxn>
                <a:cxn ang="0">
                  <a:pos x="194" y="147"/>
                </a:cxn>
                <a:cxn ang="0">
                  <a:pos x="178" y="145"/>
                </a:cxn>
                <a:cxn ang="0">
                  <a:pos x="175" y="145"/>
                </a:cxn>
                <a:cxn ang="0">
                  <a:pos x="173" y="143"/>
                </a:cxn>
                <a:cxn ang="0">
                  <a:pos x="170" y="143"/>
                </a:cxn>
                <a:cxn ang="0">
                  <a:pos x="166" y="142"/>
                </a:cxn>
                <a:cxn ang="0">
                  <a:pos x="161" y="141"/>
                </a:cxn>
                <a:cxn ang="0">
                  <a:pos x="155" y="141"/>
                </a:cxn>
                <a:cxn ang="0">
                  <a:pos x="154" y="139"/>
                </a:cxn>
                <a:cxn ang="0">
                  <a:pos x="155" y="138"/>
                </a:cxn>
                <a:cxn ang="0">
                  <a:pos x="161" y="134"/>
                </a:cxn>
                <a:cxn ang="0">
                  <a:pos x="166" y="127"/>
                </a:cxn>
                <a:cxn ang="0">
                  <a:pos x="171" y="11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71" y="76"/>
                </a:cxn>
                <a:cxn ang="0">
                  <a:pos x="162" y="50"/>
                </a:cxn>
                <a:cxn ang="0">
                  <a:pos x="80" y="0"/>
                </a:cxn>
                <a:cxn ang="0">
                  <a:pos x="15" y="48"/>
                </a:cxn>
              </a:cxnLst>
              <a:rect l="0" t="0" r="r" b="b"/>
              <a:pathLst>
                <a:path w="255" h="333">
                  <a:moveTo>
                    <a:pt x="15" y="48"/>
                  </a:moveTo>
                  <a:lnTo>
                    <a:pt x="16" y="48"/>
                  </a:lnTo>
                  <a:lnTo>
                    <a:pt x="18" y="48"/>
                  </a:lnTo>
                  <a:lnTo>
                    <a:pt x="20" y="46"/>
                  </a:lnTo>
                  <a:lnTo>
                    <a:pt x="23" y="46"/>
                  </a:lnTo>
                  <a:lnTo>
                    <a:pt x="27" y="46"/>
                  </a:lnTo>
                  <a:lnTo>
                    <a:pt x="32" y="46"/>
                  </a:lnTo>
                  <a:lnTo>
                    <a:pt x="37" y="46"/>
                  </a:lnTo>
                  <a:lnTo>
                    <a:pt x="44" y="46"/>
                  </a:lnTo>
                  <a:lnTo>
                    <a:pt x="49" y="45"/>
                  </a:lnTo>
                  <a:lnTo>
                    <a:pt x="56" y="46"/>
                  </a:lnTo>
                  <a:lnTo>
                    <a:pt x="63" y="46"/>
                  </a:lnTo>
                  <a:lnTo>
                    <a:pt x="69" y="48"/>
                  </a:lnTo>
                  <a:lnTo>
                    <a:pt x="75" y="48"/>
                  </a:lnTo>
                  <a:lnTo>
                    <a:pt x="81" y="50"/>
                  </a:lnTo>
                  <a:lnTo>
                    <a:pt x="86" y="52"/>
                  </a:lnTo>
                  <a:lnTo>
                    <a:pt x="93" y="56"/>
                  </a:lnTo>
                  <a:lnTo>
                    <a:pt x="94" y="105"/>
                  </a:lnTo>
                  <a:lnTo>
                    <a:pt x="65" y="119"/>
                  </a:lnTo>
                  <a:lnTo>
                    <a:pt x="18" y="121"/>
                  </a:lnTo>
                  <a:lnTo>
                    <a:pt x="51" y="176"/>
                  </a:lnTo>
                  <a:lnTo>
                    <a:pt x="52" y="176"/>
                  </a:lnTo>
                  <a:lnTo>
                    <a:pt x="55" y="175"/>
                  </a:lnTo>
                  <a:lnTo>
                    <a:pt x="60" y="174"/>
                  </a:lnTo>
                  <a:lnTo>
                    <a:pt x="67" y="174"/>
                  </a:lnTo>
                  <a:lnTo>
                    <a:pt x="75" y="172"/>
                  </a:lnTo>
                  <a:lnTo>
                    <a:pt x="84" y="171"/>
                  </a:lnTo>
                  <a:lnTo>
                    <a:pt x="93" y="170"/>
                  </a:lnTo>
                  <a:lnTo>
                    <a:pt x="104" y="170"/>
                  </a:lnTo>
                  <a:lnTo>
                    <a:pt x="114" y="170"/>
                  </a:lnTo>
                  <a:lnTo>
                    <a:pt x="125" y="171"/>
                  </a:lnTo>
                  <a:lnTo>
                    <a:pt x="134" y="172"/>
                  </a:lnTo>
                  <a:lnTo>
                    <a:pt x="143" y="175"/>
                  </a:lnTo>
                  <a:lnTo>
                    <a:pt x="151" y="179"/>
                  </a:lnTo>
                  <a:lnTo>
                    <a:pt x="159" y="184"/>
                  </a:lnTo>
                  <a:lnTo>
                    <a:pt x="165" y="191"/>
                  </a:lnTo>
                  <a:lnTo>
                    <a:pt x="170" y="199"/>
                  </a:lnTo>
                  <a:lnTo>
                    <a:pt x="169" y="251"/>
                  </a:lnTo>
                  <a:lnTo>
                    <a:pt x="129" y="279"/>
                  </a:lnTo>
                  <a:lnTo>
                    <a:pt x="64" y="277"/>
                  </a:lnTo>
                  <a:lnTo>
                    <a:pt x="125" y="333"/>
                  </a:lnTo>
                  <a:lnTo>
                    <a:pt x="126" y="333"/>
                  </a:lnTo>
                  <a:lnTo>
                    <a:pt x="130" y="333"/>
                  </a:lnTo>
                  <a:lnTo>
                    <a:pt x="137" y="332"/>
                  </a:lnTo>
                  <a:lnTo>
                    <a:pt x="146" y="332"/>
                  </a:lnTo>
                  <a:lnTo>
                    <a:pt x="155" y="329"/>
                  </a:lnTo>
                  <a:lnTo>
                    <a:pt x="167" y="326"/>
                  </a:lnTo>
                  <a:lnTo>
                    <a:pt x="179" y="324"/>
                  </a:lnTo>
                  <a:lnTo>
                    <a:pt x="193" y="318"/>
                  </a:lnTo>
                  <a:lnTo>
                    <a:pt x="204" y="313"/>
                  </a:lnTo>
                  <a:lnTo>
                    <a:pt x="216" y="306"/>
                  </a:lnTo>
                  <a:lnTo>
                    <a:pt x="227" y="299"/>
                  </a:lnTo>
                  <a:lnTo>
                    <a:pt x="236" y="289"/>
                  </a:lnTo>
                  <a:lnTo>
                    <a:pt x="244" y="279"/>
                  </a:lnTo>
                  <a:lnTo>
                    <a:pt x="251" y="265"/>
                  </a:lnTo>
                  <a:lnTo>
                    <a:pt x="254" y="252"/>
                  </a:lnTo>
                  <a:lnTo>
                    <a:pt x="255" y="235"/>
                  </a:lnTo>
                  <a:lnTo>
                    <a:pt x="251" y="208"/>
                  </a:lnTo>
                  <a:lnTo>
                    <a:pt x="230" y="170"/>
                  </a:lnTo>
                  <a:lnTo>
                    <a:pt x="194" y="147"/>
                  </a:lnTo>
                  <a:lnTo>
                    <a:pt x="179" y="146"/>
                  </a:lnTo>
                  <a:lnTo>
                    <a:pt x="178" y="145"/>
                  </a:lnTo>
                  <a:lnTo>
                    <a:pt x="177" y="145"/>
                  </a:lnTo>
                  <a:lnTo>
                    <a:pt x="175" y="145"/>
                  </a:lnTo>
                  <a:lnTo>
                    <a:pt x="174" y="143"/>
                  </a:lnTo>
                  <a:lnTo>
                    <a:pt x="173" y="143"/>
                  </a:lnTo>
                  <a:lnTo>
                    <a:pt x="171" y="143"/>
                  </a:lnTo>
                  <a:lnTo>
                    <a:pt x="170" y="143"/>
                  </a:lnTo>
                  <a:lnTo>
                    <a:pt x="167" y="142"/>
                  </a:lnTo>
                  <a:lnTo>
                    <a:pt x="166" y="142"/>
                  </a:lnTo>
                  <a:lnTo>
                    <a:pt x="163" y="142"/>
                  </a:lnTo>
                  <a:lnTo>
                    <a:pt x="161" y="141"/>
                  </a:lnTo>
                  <a:lnTo>
                    <a:pt x="159" y="141"/>
                  </a:lnTo>
                  <a:lnTo>
                    <a:pt x="155" y="141"/>
                  </a:lnTo>
                  <a:lnTo>
                    <a:pt x="154" y="141"/>
                  </a:lnTo>
                  <a:lnTo>
                    <a:pt x="154" y="139"/>
                  </a:lnTo>
                  <a:lnTo>
                    <a:pt x="154" y="139"/>
                  </a:lnTo>
                  <a:lnTo>
                    <a:pt x="155" y="138"/>
                  </a:lnTo>
                  <a:lnTo>
                    <a:pt x="158" y="137"/>
                  </a:lnTo>
                  <a:lnTo>
                    <a:pt x="161" y="134"/>
                  </a:lnTo>
                  <a:lnTo>
                    <a:pt x="163" y="131"/>
                  </a:lnTo>
                  <a:lnTo>
                    <a:pt x="166" y="127"/>
                  </a:lnTo>
                  <a:lnTo>
                    <a:pt x="169" y="123"/>
                  </a:lnTo>
                  <a:lnTo>
                    <a:pt x="171" y="119"/>
                  </a:lnTo>
                  <a:lnTo>
                    <a:pt x="173" y="113"/>
                  </a:lnTo>
                  <a:lnTo>
                    <a:pt x="174" y="107"/>
                  </a:lnTo>
                  <a:lnTo>
                    <a:pt x="174" y="101"/>
                  </a:lnTo>
                  <a:lnTo>
                    <a:pt x="174" y="93"/>
                  </a:lnTo>
                  <a:lnTo>
                    <a:pt x="174" y="85"/>
                  </a:lnTo>
                  <a:lnTo>
                    <a:pt x="171" y="76"/>
                  </a:lnTo>
                  <a:lnTo>
                    <a:pt x="167" y="65"/>
                  </a:lnTo>
                  <a:lnTo>
                    <a:pt x="162" y="50"/>
                  </a:lnTo>
                  <a:lnTo>
                    <a:pt x="120" y="16"/>
                  </a:lnTo>
                  <a:lnTo>
                    <a:pt x="80" y="0"/>
                  </a:lnTo>
                  <a:lnTo>
                    <a:pt x="0" y="5"/>
                  </a:lnTo>
                  <a:lnTo>
                    <a:pt x="15" y="48"/>
                  </a:lnTo>
                  <a:close/>
                </a:path>
              </a:pathLst>
            </a:custGeom>
            <a:solidFill>
              <a:srgbClr val="ABDB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0" name="Freeform 100"/>
            <p:cNvSpPr>
              <a:spLocks/>
            </p:cNvSpPr>
            <p:nvPr/>
          </p:nvSpPr>
          <p:spPr bwMode="auto">
            <a:xfrm>
              <a:off x="3783" y="1892"/>
              <a:ext cx="280" cy="74"/>
            </a:xfrm>
            <a:custGeom>
              <a:avLst/>
              <a:gdLst/>
              <a:ahLst/>
              <a:cxnLst>
                <a:cxn ang="0">
                  <a:pos x="7" y="26"/>
                </a:cxn>
                <a:cxn ang="0">
                  <a:pos x="97" y="21"/>
                </a:cxn>
                <a:cxn ang="0">
                  <a:pos x="239" y="0"/>
                </a:cxn>
                <a:cxn ang="0">
                  <a:pos x="280" y="32"/>
                </a:cxn>
                <a:cxn ang="0">
                  <a:pos x="278" y="42"/>
                </a:cxn>
                <a:cxn ang="0">
                  <a:pos x="0" y="74"/>
                </a:cxn>
                <a:cxn ang="0">
                  <a:pos x="7" y="26"/>
                </a:cxn>
              </a:cxnLst>
              <a:rect l="0" t="0" r="r" b="b"/>
              <a:pathLst>
                <a:path w="280" h="74">
                  <a:moveTo>
                    <a:pt x="7" y="26"/>
                  </a:moveTo>
                  <a:lnTo>
                    <a:pt x="97" y="21"/>
                  </a:lnTo>
                  <a:lnTo>
                    <a:pt x="239" y="0"/>
                  </a:lnTo>
                  <a:lnTo>
                    <a:pt x="280" y="32"/>
                  </a:lnTo>
                  <a:lnTo>
                    <a:pt x="278" y="42"/>
                  </a:lnTo>
                  <a:lnTo>
                    <a:pt x="0" y="74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FF00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1" name="Freeform 101"/>
            <p:cNvSpPr>
              <a:spLocks/>
            </p:cNvSpPr>
            <p:nvPr/>
          </p:nvSpPr>
          <p:spPr bwMode="auto">
            <a:xfrm>
              <a:off x="3862" y="1852"/>
              <a:ext cx="67" cy="1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65"/>
                </a:cxn>
                <a:cxn ang="0">
                  <a:pos x="67" y="102"/>
                </a:cxn>
                <a:cxn ang="0">
                  <a:pos x="43" y="7"/>
                </a:cxn>
                <a:cxn ang="0">
                  <a:pos x="0" y="0"/>
                </a:cxn>
              </a:cxnLst>
              <a:rect l="0" t="0" r="r" b="b"/>
              <a:pathLst>
                <a:path w="67" h="102">
                  <a:moveTo>
                    <a:pt x="0" y="0"/>
                  </a:moveTo>
                  <a:lnTo>
                    <a:pt x="16" y="65"/>
                  </a:lnTo>
                  <a:lnTo>
                    <a:pt x="67" y="102"/>
                  </a:lnTo>
                  <a:lnTo>
                    <a:pt x="43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2" name="Freeform 102"/>
            <p:cNvSpPr>
              <a:spLocks/>
            </p:cNvSpPr>
            <p:nvPr/>
          </p:nvSpPr>
          <p:spPr bwMode="auto">
            <a:xfrm>
              <a:off x="3849" y="1860"/>
              <a:ext cx="120" cy="131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66" y="86"/>
                </a:cxn>
                <a:cxn ang="0">
                  <a:pos x="56" y="14"/>
                </a:cxn>
                <a:cxn ang="0">
                  <a:pos x="93" y="0"/>
                </a:cxn>
                <a:cxn ang="0">
                  <a:pos x="120" y="113"/>
                </a:cxn>
                <a:cxn ang="0">
                  <a:pos x="9" y="131"/>
                </a:cxn>
                <a:cxn ang="0">
                  <a:pos x="0" y="94"/>
                </a:cxn>
              </a:cxnLst>
              <a:rect l="0" t="0" r="r" b="b"/>
              <a:pathLst>
                <a:path w="120" h="131">
                  <a:moveTo>
                    <a:pt x="0" y="94"/>
                  </a:moveTo>
                  <a:lnTo>
                    <a:pt x="66" y="86"/>
                  </a:lnTo>
                  <a:lnTo>
                    <a:pt x="56" y="14"/>
                  </a:lnTo>
                  <a:lnTo>
                    <a:pt x="93" y="0"/>
                  </a:lnTo>
                  <a:lnTo>
                    <a:pt x="120" y="113"/>
                  </a:lnTo>
                  <a:lnTo>
                    <a:pt x="9" y="131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5ABD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3" name="Freeform 103"/>
            <p:cNvSpPr>
              <a:spLocks/>
            </p:cNvSpPr>
            <p:nvPr/>
          </p:nvSpPr>
          <p:spPr bwMode="auto">
            <a:xfrm>
              <a:off x="3919" y="1928"/>
              <a:ext cx="144" cy="185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1" y="165"/>
                </a:cxn>
                <a:cxn ang="0">
                  <a:pos x="71" y="185"/>
                </a:cxn>
                <a:cxn ang="0">
                  <a:pos x="65" y="55"/>
                </a:cxn>
                <a:cxn ang="0">
                  <a:pos x="144" y="38"/>
                </a:cxn>
                <a:cxn ang="0">
                  <a:pos x="142" y="0"/>
                </a:cxn>
                <a:cxn ang="0">
                  <a:pos x="40" y="13"/>
                </a:cxn>
                <a:cxn ang="0">
                  <a:pos x="38" y="58"/>
                </a:cxn>
                <a:cxn ang="0">
                  <a:pos x="0" y="71"/>
                </a:cxn>
              </a:cxnLst>
              <a:rect l="0" t="0" r="r" b="b"/>
              <a:pathLst>
                <a:path w="144" h="185">
                  <a:moveTo>
                    <a:pt x="0" y="71"/>
                  </a:moveTo>
                  <a:lnTo>
                    <a:pt x="11" y="165"/>
                  </a:lnTo>
                  <a:lnTo>
                    <a:pt x="71" y="185"/>
                  </a:lnTo>
                  <a:lnTo>
                    <a:pt x="65" y="55"/>
                  </a:lnTo>
                  <a:lnTo>
                    <a:pt x="144" y="38"/>
                  </a:lnTo>
                  <a:lnTo>
                    <a:pt x="142" y="0"/>
                  </a:lnTo>
                  <a:lnTo>
                    <a:pt x="40" y="13"/>
                  </a:lnTo>
                  <a:lnTo>
                    <a:pt x="38" y="58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21A6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" name="Freeform 104"/>
            <p:cNvSpPr>
              <a:spLocks/>
            </p:cNvSpPr>
            <p:nvPr/>
          </p:nvSpPr>
          <p:spPr bwMode="auto">
            <a:xfrm>
              <a:off x="3862" y="1853"/>
              <a:ext cx="201" cy="272"/>
            </a:xfrm>
            <a:custGeom>
              <a:avLst/>
              <a:gdLst/>
              <a:ahLst/>
              <a:cxnLst>
                <a:cxn ang="0">
                  <a:pos x="75" y="10"/>
                </a:cxn>
                <a:cxn ang="0">
                  <a:pos x="88" y="113"/>
                </a:cxn>
                <a:cxn ang="0">
                  <a:pos x="0" y="128"/>
                </a:cxn>
                <a:cxn ang="0">
                  <a:pos x="8" y="159"/>
                </a:cxn>
                <a:cxn ang="0">
                  <a:pos x="92" y="146"/>
                </a:cxn>
                <a:cxn ang="0">
                  <a:pos x="109" y="262"/>
                </a:cxn>
                <a:cxn ang="0">
                  <a:pos x="146" y="272"/>
                </a:cxn>
                <a:cxn ang="0">
                  <a:pos x="130" y="138"/>
                </a:cxn>
                <a:cxn ang="0">
                  <a:pos x="198" y="126"/>
                </a:cxn>
                <a:cxn ang="0">
                  <a:pos x="201" y="94"/>
                </a:cxn>
                <a:cxn ang="0">
                  <a:pos x="122" y="106"/>
                </a:cxn>
                <a:cxn ang="0">
                  <a:pos x="112" y="6"/>
                </a:cxn>
                <a:cxn ang="0">
                  <a:pos x="88" y="0"/>
                </a:cxn>
                <a:cxn ang="0">
                  <a:pos x="75" y="10"/>
                </a:cxn>
              </a:cxnLst>
              <a:rect l="0" t="0" r="r" b="b"/>
              <a:pathLst>
                <a:path w="201" h="272">
                  <a:moveTo>
                    <a:pt x="75" y="10"/>
                  </a:moveTo>
                  <a:lnTo>
                    <a:pt x="88" y="113"/>
                  </a:lnTo>
                  <a:lnTo>
                    <a:pt x="0" y="128"/>
                  </a:lnTo>
                  <a:lnTo>
                    <a:pt x="8" y="159"/>
                  </a:lnTo>
                  <a:lnTo>
                    <a:pt x="92" y="146"/>
                  </a:lnTo>
                  <a:lnTo>
                    <a:pt x="109" y="262"/>
                  </a:lnTo>
                  <a:lnTo>
                    <a:pt x="146" y="272"/>
                  </a:lnTo>
                  <a:lnTo>
                    <a:pt x="130" y="138"/>
                  </a:lnTo>
                  <a:lnTo>
                    <a:pt x="198" y="126"/>
                  </a:lnTo>
                  <a:lnTo>
                    <a:pt x="201" y="94"/>
                  </a:lnTo>
                  <a:lnTo>
                    <a:pt x="122" y="106"/>
                  </a:lnTo>
                  <a:lnTo>
                    <a:pt x="112" y="6"/>
                  </a:lnTo>
                  <a:lnTo>
                    <a:pt x="88" y="0"/>
                  </a:lnTo>
                  <a:lnTo>
                    <a:pt x="75" y="10"/>
                  </a:lnTo>
                  <a:close/>
                </a:path>
              </a:pathLst>
            </a:custGeom>
            <a:solidFill>
              <a:srgbClr val="1982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5" name="Freeform 105"/>
            <p:cNvSpPr>
              <a:spLocks/>
            </p:cNvSpPr>
            <p:nvPr/>
          </p:nvSpPr>
          <p:spPr bwMode="auto">
            <a:xfrm>
              <a:off x="3862" y="1828"/>
              <a:ext cx="117" cy="5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44" y="54"/>
                </a:cxn>
                <a:cxn ang="0">
                  <a:pos x="117" y="33"/>
                </a:cxn>
                <a:cxn ang="0">
                  <a:pos x="76" y="0"/>
                </a:cxn>
                <a:cxn ang="0">
                  <a:pos x="0" y="25"/>
                </a:cxn>
              </a:cxnLst>
              <a:rect l="0" t="0" r="r" b="b"/>
              <a:pathLst>
                <a:path w="117" h="54">
                  <a:moveTo>
                    <a:pt x="0" y="25"/>
                  </a:moveTo>
                  <a:lnTo>
                    <a:pt x="44" y="54"/>
                  </a:lnTo>
                  <a:lnTo>
                    <a:pt x="117" y="33"/>
                  </a:lnTo>
                  <a:lnTo>
                    <a:pt x="7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" name="Freeform 106"/>
            <p:cNvSpPr>
              <a:spLocks/>
            </p:cNvSpPr>
            <p:nvPr/>
          </p:nvSpPr>
          <p:spPr bwMode="auto">
            <a:xfrm>
              <a:off x="3858" y="2129"/>
              <a:ext cx="52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6"/>
                </a:cxn>
                <a:cxn ang="0">
                  <a:pos x="48" y="47"/>
                </a:cxn>
                <a:cxn ang="0">
                  <a:pos x="36" y="48"/>
                </a:cxn>
                <a:cxn ang="0">
                  <a:pos x="3" y="63"/>
                </a:cxn>
                <a:cxn ang="0">
                  <a:pos x="0" y="0"/>
                </a:cxn>
              </a:cxnLst>
              <a:rect l="0" t="0" r="r" b="b"/>
              <a:pathLst>
                <a:path w="52" h="63">
                  <a:moveTo>
                    <a:pt x="0" y="0"/>
                  </a:moveTo>
                  <a:lnTo>
                    <a:pt x="52" y="6"/>
                  </a:lnTo>
                  <a:lnTo>
                    <a:pt x="48" y="47"/>
                  </a:lnTo>
                  <a:lnTo>
                    <a:pt x="36" y="48"/>
                  </a:lnTo>
                  <a:lnTo>
                    <a:pt x="3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" name="Freeform 107"/>
            <p:cNvSpPr>
              <a:spLocks/>
            </p:cNvSpPr>
            <p:nvPr/>
          </p:nvSpPr>
          <p:spPr bwMode="auto">
            <a:xfrm>
              <a:off x="3869" y="2132"/>
              <a:ext cx="54" cy="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5" y="42"/>
                </a:cxn>
                <a:cxn ang="0">
                  <a:pos x="54" y="50"/>
                </a:cxn>
                <a:cxn ang="0">
                  <a:pos x="45" y="0"/>
                </a:cxn>
                <a:cxn ang="0">
                  <a:pos x="0" y="11"/>
                </a:cxn>
              </a:cxnLst>
              <a:rect l="0" t="0" r="r" b="b"/>
              <a:pathLst>
                <a:path w="54" h="50">
                  <a:moveTo>
                    <a:pt x="0" y="11"/>
                  </a:moveTo>
                  <a:lnTo>
                    <a:pt x="35" y="42"/>
                  </a:lnTo>
                  <a:lnTo>
                    <a:pt x="54" y="50"/>
                  </a:lnTo>
                  <a:lnTo>
                    <a:pt x="45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8" name="Freeform 108"/>
            <p:cNvSpPr>
              <a:spLocks/>
            </p:cNvSpPr>
            <p:nvPr/>
          </p:nvSpPr>
          <p:spPr bwMode="auto">
            <a:xfrm>
              <a:off x="3934" y="2097"/>
              <a:ext cx="105" cy="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19"/>
                </a:cxn>
                <a:cxn ang="0">
                  <a:pos x="88" y="40"/>
                </a:cxn>
                <a:cxn ang="0">
                  <a:pos x="105" y="105"/>
                </a:cxn>
                <a:cxn ang="0">
                  <a:pos x="102" y="162"/>
                </a:cxn>
                <a:cxn ang="0">
                  <a:pos x="17" y="132"/>
                </a:cxn>
                <a:cxn ang="0">
                  <a:pos x="0" y="0"/>
                </a:cxn>
              </a:cxnLst>
              <a:rect l="0" t="0" r="r" b="b"/>
              <a:pathLst>
                <a:path w="105" h="162">
                  <a:moveTo>
                    <a:pt x="0" y="0"/>
                  </a:moveTo>
                  <a:lnTo>
                    <a:pt x="60" y="19"/>
                  </a:lnTo>
                  <a:lnTo>
                    <a:pt x="88" y="40"/>
                  </a:lnTo>
                  <a:lnTo>
                    <a:pt x="105" y="105"/>
                  </a:lnTo>
                  <a:lnTo>
                    <a:pt x="102" y="162"/>
                  </a:lnTo>
                  <a:lnTo>
                    <a:pt x="17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9" name="Freeform 109"/>
            <p:cNvSpPr>
              <a:spLocks/>
            </p:cNvSpPr>
            <p:nvPr/>
          </p:nvSpPr>
          <p:spPr bwMode="auto">
            <a:xfrm>
              <a:off x="3795" y="2210"/>
              <a:ext cx="245" cy="25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45" y="40"/>
                </a:cxn>
                <a:cxn ang="0">
                  <a:pos x="197" y="85"/>
                </a:cxn>
                <a:cxn ang="0">
                  <a:pos x="134" y="124"/>
                </a:cxn>
                <a:cxn ang="0">
                  <a:pos x="147" y="132"/>
                </a:cxn>
                <a:cxn ang="0">
                  <a:pos x="191" y="141"/>
                </a:cxn>
                <a:cxn ang="0">
                  <a:pos x="179" y="215"/>
                </a:cxn>
                <a:cxn ang="0">
                  <a:pos x="71" y="258"/>
                </a:cxn>
                <a:cxn ang="0">
                  <a:pos x="0" y="126"/>
                </a:cxn>
                <a:cxn ang="0">
                  <a:pos x="174" y="0"/>
                </a:cxn>
              </a:cxnLst>
              <a:rect l="0" t="0" r="r" b="b"/>
              <a:pathLst>
                <a:path w="245" h="258">
                  <a:moveTo>
                    <a:pt x="174" y="0"/>
                  </a:moveTo>
                  <a:lnTo>
                    <a:pt x="245" y="40"/>
                  </a:lnTo>
                  <a:lnTo>
                    <a:pt x="197" y="85"/>
                  </a:lnTo>
                  <a:lnTo>
                    <a:pt x="134" y="124"/>
                  </a:lnTo>
                  <a:lnTo>
                    <a:pt x="147" y="132"/>
                  </a:lnTo>
                  <a:lnTo>
                    <a:pt x="191" y="141"/>
                  </a:lnTo>
                  <a:lnTo>
                    <a:pt x="179" y="215"/>
                  </a:lnTo>
                  <a:lnTo>
                    <a:pt x="71" y="258"/>
                  </a:lnTo>
                  <a:lnTo>
                    <a:pt x="0" y="126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0" name="Freeform 110"/>
            <p:cNvSpPr>
              <a:spLocks/>
            </p:cNvSpPr>
            <p:nvPr/>
          </p:nvSpPr>
          <p:spPr bwMode="auto">
            <a:xfrm>
              <a:off x="3809" y="2335"/>
              <a:ext cx="177" cy="32"/>
            </a:xfrm>
            <a:custGeom>
              <a:avLst/>
              <a:gdLst/>
              <a:ahLst/>
              <a:cxnLst>
                <a:cxn ang="0">
                  <a:pos x="83" y="32"/>
                </a:cxn>
                <a:cxn ang="0">
                  <a:pos x="177" y="17"/>
                </a:cxn>
                <a:cxn ang="0">
                  <a:pos x="116" y="0"/>
                </a:cxn>
                <a:cxn ang="0">
                  <a:pos x="0" y="5"/>
                </a:cxn>
                <a:cxn ang="0">
                  <a:pos x="83" y="32"/>
                </a:cxn>
              </a:cxnLst>
              <a:rect l="0" t="0" r="r" b="b"/>
              <a:pathLst>
                <a:path w="177" h="32">
                  <a:moveTo>
                    <a:pt x="83" y="32"/>
                  </a:moveTo>
                  <a:lnTo>
                    <a:pt x="177" y="17"/>
                  </a:lnTo>
                  <a:lnTo>
                    <a:pt x="116" y="0"/>
                  </a:lnTo>
                  <a:lnTo>
                    <a:pt x="0" y="5"/>
                  </a:lnTo>
                  <a:lnTo>
                    <a:pt x="83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1" name="Freeform 111"/>
            <p:cNvSpPr>
              <a:spLocks/>
            </p:cNvSpPr>
            <p:nvPr/>
          </p:nvSpPr>
          <p:spPr bwMode="auto">
            <a:xfrm>
              <a:off x="3695" y="2092"/>
              <a:ext cx="281" cy="369"/>
            </a:xfrm>
            <a:custGeom>
              <a:avLst/>
              <a:gdLst/>
              <a:ahLst/>
              <a:cxnLst>
                <a:cxn ang="0">
                  <a:pos x="246" y="9"/>
                </a:cxn>
                <a:cxn ang="0">
                  <a:pos x="248" y="11"/>
                </a:cxn>
                <a:cxn ang="0">
                  <a:pos x="252" y="15"/>
                </a:cxn>
                <a:cxn ang="0">
                  <a:pos x="256" y="19"/>
                </a:cxn>
                <a:cxn ang="0">
                  <a:pos x="260" y="24"/>
                </a:cxn>
                <a:cxn ang="0">
                  <a:pos x="264" y="29"/>
                </a:cxn>
                <a:cxn ang="0">
                  <a:pos x="267" y="36"/>
                </a:cxn>
                <a:cxn ang="0">
                  <a:pos x="271" y="44"/>
                </a:cxn>
                <a:cxn ang="0">
                  <a:pos x="274" y="52"/>
                </a:cxn>
                <a:cxn ang="0">
                  <a:pos x="276" y="60"/>
                </a:cxn>
                <a:cxn ang="0">
                  <a:pos x="279" y="69"/>
                </a:cxn>
                <a:cxn ang="0">
                  <a:pos x="280" y="78"/>
                </a:cxn>
                <a:cxn ang="0">
                  <a:pos x="281" y="89"/>
                </a:cxn>
                <a:cxn ang="0">
                  <a:pos x="281" y="98"/>
                </a:cxn>
                <a:cxn ang="0">
                  <a:pos x="281" y="108"/>
                </a:cxn>
                <a:cxn ang="0">
                  <a:pos x="280" y="118"/>
                </a:cxn>
                <a:cxn ang="0">
                  <a:pos x="279" y="128"/>
                </a:cxn>
                <a:cxn ang="0">
                  <a:pos x="276" y="137"/>
                </a:cxn>
                <a:cxn ang="0">
                  <a:pos x="272" y="147"/>
                </a:cxn>
                <a:cxn ang="0">
                  <a:pos x="268" y="155"/>
                </a:cxn>
                <a:cxn ang="0">
                  <a:pos x="264" y="165"/>
                </a:cxn>
                <a:cxn ang="0">
                  <a:pos x="258" y="174"/>
                </a:cxn>
                <a:cxn ang="0">
                  <a:pos x="252" y="182"/>
                </a:cxn>
                <a:cxn ang="0">
                  <a:pos x="244" y="190"/>
                </a:cxn>
                <a:cxn ang="0">
                  <a:pos x="236" y="198"/>
                </a:cxn>
                <a:cxn ang="0">
                  <a:pos x="227" y="206"/>
                </a:cxn>
                <a:cxn ang="0">
                  <a:pos x="218" y="212"/>
                </a:cxn>
                <a:cxn ang="0">
                  <a:pos x="206" y="219"/>
                </a:cxn>
                <a:cxn ang="0">
                  <a:pos x="194" y="226"/>
                </a:cxn>
                <a:cxn ang="0">
                  <a:pos x="181" y="231"/>
                </a:cxn>
                <a:cxn ang="0">
                  <a:pos x="166" y="238"/>
                </a:cxn>
                <a:cxn ang="0">
                  <a:pos x="150" y="243"/>
                </a:cxn>
                <a:cxn ang="0">
                  <a:pos x="134" y="248"/>
                </a:cxn>
                <a:cxn ang="0">
                  <a:pos x="201" y="275"/>
                </a:cxn>
                <a:cxn ang="0">
                  <a:pos x="166" y="369"/>
                </a:cxn>
                <a:cxn ang="0">
                  <a:pos x="0" y="216"/>
                </a:cxn>
                <a:cxn ang="0">
                  <a:pos x="145" y="175"/>
                </a:cxn>
                <a:cxn ang="0">
                  <a:pos x="201" y="134"/>
                </a:cxn>
                <a:cxn ang="0">
                  <a:pos x="218" y="89"/>
                </a:cxn>
                <a:cxn ang="0">
                  <a:pos x="218" y="88"/>
                </a:cxn>
                <a:cxn ang="0">
                  <a:pos x="218" y="86"/>
                </a:cxn>
                <a:cxn ang="0">
                  <a:pos x="218" y="84"/>
                </a:cxn>
                <a:cxn ang="0">
                  <a:pos x="218" y="81"/>
                </a:cxn>
                <a:cxn ang="0">
                  <a:pos x="218" y="77"/>
                </a:cxn>
                <a:cxn ang="0">
                  <a:pos x="218" y="73"/>
                </a:cxn>
                <a:cxn ang="0">
                  <a:pos x="217" y="70"/>
                </a:cxn>
                <a:cxn ang="0">
                  <a:pos x="215" y="66"/>
                </a:cxn>
                <a:cxn ang="0">
                  <a:pos x="213" y="62"/>
                </a:cxn>
                <a:cxn ang="0">
                  <a:pos x="210" y="58"/>
                </a:cxn>
                <a:cxn ang="0">
                  <a:pos x="206" y="56"/>
                </a:cxn>
                <a:cxn ang="0">
                  <a:pos x="202" y="53"/>
                </a:cxn>
                <a:cxn ang="0">
                  <a:pos x="195" y="52"/>
                </a:cxn>
                <a:cxn ang="0">
                  <a:pos x="189" y="52"/>
                </a:cxn>
                <a:cxn ang="0">
                  <a:pos x="179" y="52"/>
                </a:cxn>
                <a:cxn ang="0">
                  <a:pos x="170" y="53"/>
                </a:cxn>
                <a:cxn ang="0">
                  <a:pos x="173" y="0"/>
                </a:cxn>
                <a:cxn ang="0">
                  <a:pos x="246" y="9"/>
                </a:cxn>
              </a:cxnLst>
              <a:rect l="0" t="0" r="r" b="b"/>
              <a:pathLst>
                <a:path w="281" h="369">
                  <a:moveTo>
                    <a:pt x="246" y="9"/>
                  </a:moveTo>
                  <a:lnTo>
                    <a:pt x="248" y="11"/>
                  </a:lnTo>
                  <a:lnTo>
                    <a:pt x="252" y="15"/>
                  </a:lnTo>
                  <a:lnTo>
                    <a:pt x="256" y="19"/>
                  </a:lnTo>
                  <a:lnTo>
                    <a:pt x="260" y="24"/>
                  </a:lnTo>
                  <a:lnTo>
                    <a:pt x="264" y="29"/>
                  </a:lnTo>
                  <a:lnTo>
                    <a:pt x="267" y="36"/>
                  </a:lnTo>
                  <a:lnTo>
                    <a:pt x="271" y="44"/>
                  </a:lnTo>
                  <a:lnTo>
                    <a:pt x="274" y="52"/>
                  </a:lnTo>
                  <a:lnTo>
                    <a:pt x="276" y="60"/>
                  </a:lnTo>
                  <a:lnTo>
                    <a:pt x="279" y="69"/>
                  </a:lnTo>
                  <a:lnTo>
                    <a:pt x="280" y="78"/>
                  </a:lnTo>
                  <a:lnTo>
                    <a:pt x="281" y="89"/>
                  </a:lnTo>
                  <a:lnTo>
                    <a:pt x="281" y="98"/>
                  </a:lnTo>
                  <a:lnTo>
                    <a:pt x="281" y="108"/>
                  </a:lnTo>
                  <a:lnTo>
                    <a:pt x="280" y="118"/>
                  </a:lnTo>
                  <a:lnTo>
                    <a:pt x="279" y="128"/>
                  </a:lnTo>
                  <a:lnTo>
                    <a:pt x="276" y="137"/>
                  </a:lnTo>
                  <a:lnTo>
                    <a:pt x="272" y="147"/>
                  </a:lnTo>
                  <a:lnTo>
                    <a:pt x="268" y="155"/>
                  </a:lnTo>
                  <a:lnTo>
                    <a:pt x="264" y="165"/>
                  </a:lnTo>
                  <a:lnTo>
                    <a:pt x="258" y="174"/>
                  </a:lnTo>
                  <a:lnTo>
                    <a:pt x="252" y="182"/>
                  </a:lnTo>
                  <a:lnTo>
                    <a:pt x="244" y="190"/>
                  </a:lnTo>
                  <a:lnTo>
                    <a:pt x="236" y="198"/>
                  </a:lnTo>
                  <a:lnTo>
                    <a:pt x="227" y="206"/>
                  </a:lnTo>
                  <a:lnTo>
                    <a:pt x="218" y="212"/>
                  </a:lnTo>
                  <a:lnTo>
                    <a:pt x="206" y="219"/>
                  </a:lnTo>
                  <a:lnTo>
                    <a:pt x="194" y="226"/>
                  </a:lnTo>
                  <a:lnTo>
                    <a:pt x="181" y="231"/>
                  </a:lnTo>
                  <a:lnTo>
                    <a:pt x="166" y="238"/>
                  </a:lnTo>
                  <a:lnTo>
                    <a:pt x="150" y="243"/>
                  </a:lnTo>
                  <a:lnTo>
                    <a:pt x="134" y="248"/>
                  </a:lnTo>
                  <a:lnTo>
                    <a:pt x="201" y="275"/>
                  </a:lnTo>
                  <a:lnTo>
                    <a:pt x="166" y="369"/>
                  </a:lnTo>
                  <a:lnTo>
                    <a:pt x="0" y="216"/>
                  </a:lnTo>
                  <a:lnTo>
                    <a:pt x="145" y="175"/>
                  </a:lnTo>
                  <a:lnTo>
                    <a:pt x="201" y="134"/>
                  </a:lnTo>
                  <a:lnTo>
                    <a:pt x="218" y="89"/>
                  </a:lnTo>
                  <a:lnTo>
                    <a:pt x="218" y="88"/>
                  </a:lnTo>
                  <a:lnTo>
                    <a:pt x="218" y="86"/>
                  </a:lnTo>
                  <a:lnTo>
                    <a:pt x="218" y="84"/>
                  </a:lnTo>
                  <a:lnTo>
                    <a:pt x="218" y="81"/>
                  </a:lnTo>
                  <a:lnTo>
                    <a:pt x="218" y="77"/>
                  </a:lnTo>
                  <a:lnTo>
                    <a:pt x="218" y="73"/>
                  </a:lnTo>
                  <a:lnTo>
                    <a:pt x="217" y="70"/>
                  </a:lnTo>
                  <a:lnTo>
                    <a:pt x="215" y="66"/>
                  </a:lnTo>
                  <a:lnTo>
                    <a:pt x="213" y="62"/>
                  </a:lnTo>
                  <a:lnTo>
                    <a:pt x="210" y="58"/>
                  </a:lnTo>
                  <a:lnTo>
                    <a:pt x="206" y="56"/>
                  </a:lnTo>
                  <a:lnTo>
                    <a:pt x="202" y="53"/>
                  </a:lnTo>
                  <a:lnTo>
                    <a:pt x="195" y="52"/>
                  </a:lnTo>
                  <a:lnTo>
                    <a:pt x="189" y="52"/>
                  </a:lnTo>
                  <a:lnTo>
                    <a:pt x="179" y="52"/>
                  </a:lnTo>
                  <a:lnTo>
                    <a:pt x="170" y="53"/>
                  </a:lnTo>
                  <a:lnTo>
                    <a:pt x="173" y="0"/>
                  </a:lnTo>
                  <a:lnTo>
                    <a:pt x="246" y="9"/>
                  </a:lnTo>
                  <a:close/>
                </a:path>
              </a:pathLst>
            </a:custGeom>
            <a:solidFill>
              <a:srgbClr val="D659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2" name="Freeform 112"/>
            <p:cNvSpPr>
              <a:spLocks/>
            </p:cNvSpPr>
            <p:nvPr/>
          </p:nvSpPr>
          <p:spPr bwMode="auto">
            <a:xfrm>
              <a:off x="3695" y="2036"/>
              <a:ext cx="96" cy="266"/>
            </a:xfrm>
            <a:custGeom>
              <a:avLst/>
              <a:gdLst/>
              <a:ahLst/>
              <a:cxnLst>
                <a:cxn ang="0">
                  <a:pos x="32" y="56"/>
                </a:cxn>
                <a:cxn ang="0">
                  <a:pos x="34" y="27"/>
                </a:cxn>
                <a:cxn ang="0">
                  <a:pos x="96" y="0"/>
                </a:cxn>
                <a:cxn ang="0">
                  <a:pos x="48" y="266"/>
                </a:cxn>
                <a:cxn ang="0">
                  <a:pos x="20" y="266"/>
                </a:cxn>
                <a:cxn ang="0">
                  <a:pos x="0" y="237"/>
                </a:cxn>
                <a:cxn ang="0">
                  <a:pos x="32" y="56"/>
                </a:cxn>
              </a:cxnLst>
              <a:rect l="0" t="0" r="r" b="b"/>
              <a:pathLst>
                <a:path w="96" h="266">
                  <a:moveTo>
                    <a:pt x="32" y="56"/>
                  </a:moveTo>
                  <a:lnTo>
                    <a:pt x="34" y="27"/>
                  </a:lnTo>
                  <a:lnTo>
                    <a:pt x="96" y="0"/>
                  </a:lnTo>
                  <a:lnTo>
                    <a:pt x="48" y="266"/>
                  </a:lnTo>
                  <a:lnTo>
                    <a:pt x="20" y="266"/>
                  </a:lnTo>
                  <a:lnTo>
                    <a:pt x="0" y="237"/>
                  </a:lnTo>
                  <a:lnTo>
                    <a:pt x="32" y="56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3" name="Freeform 113"/>
            <p:cNvSpPr>
              <a:spLocks/>
            </p:cNvSpPr>
            <p:nvPr/>
          </p:nvSpPr>
          <p:spPr bwMode="auto">
            <a:xfrm>
              <a:off x="3682" y="1938"/>
              <a:ext cx="111" cy="153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8" y="0"/>
                </a:cxn>
                <a:cxn ang="0">
                  <a:pos x="111" y="44"/>
                </a:cxn>
                <a:cxn ang="0">
                  <a:pos x="40" y="153"/>
                </a:cxn>
                <a:cxn ang="0">
                  <a:pos x="0" y="137"/>
                </a:cxn>
              </a:cxnLst>
              <a:rect l="0" t="0" r="r" b="b"/>
              <a:pathLst>
                <a:path w="111" h="153">
                  <a:moveTo>
                    <a:pt x="0" y="137"/>
                  </a:moveTo>
                  <a:lnTo>
                    <a:pt x="68" y="0"/>
                  </a:lnTo>
                  <a:lnTo>
                    <a:pt x="111" y="44"/>
                  </a:lnTo>
                  <a:lnTo>
                    <a:pt x="40" y="153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4" name="Freeform 114"/>
            <p:cNvSpPr>
              <a:spLocks/>
            </p:cNvSpPr>
            <p:nvPr/>
          </p:nvSpPr>
          <p:spPr bwMode="auto">
            <a:xfrm>
              <a:off x="3740" y="1934"/>
              <a:ext cx="130" cy="51"/>
            </a:xfrm>
            <a:custGeom>
              <a:avLst/>
              <a:gdLst/>
              <a:ahLst/>
              <a:cxnLst>
                <a:cxn ang="0">
                  <a:pos x="40" y="39"/>
                </a:cxn>
                <a:cxn ang="0">
                  <a:pos x="16" y="17"/>
                </a:cxn>
                <a:cxn ang="0">
                  <a:pos x="0" y="0"/>
                </a:cxn>
                <a:cxn ang="0">
                  <a:pos x="91" y="4"/>
                </a:cxn>
                <a:cxn ang="0">
                  <a:pos x="130" y="51"/>
                </a:cxn>
                <a:cxn ang="0">
                  <a:pos x="40" y="39"/>
                </a:cxn>
              </a:cxnLst>
              <a:rect l="0" t="0" r="r" b="b"/>
              <a:pathLst>
                <a:path w="130" h="51">
                  <a:moveTo>
                    <a:pt x="40" y="39"/>
                  </a:moveTo>
                  <a:lnTo>
                    <a:pt x="16" y="17"/>
                  </a:lnTo>
                  <a:lnTo>
                    <a:pt x="0" y="0"/>
                  </a:lnTo>
                  <a:lnTo>
                    <a:pt x="91" y="4"/>
                  </a:lnTo>
                  <a:lnTo>
                    <a:pt x="130" y="51"/>
                  </a:lnTo>
                  <a:lnTo>
                    <a:pt x="4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5" name="Freeform 115"/>
            <p:cNvSpPr>
              <a:spLocks/>
            </p:cNvSpPr>
            <p:nvPr/>
          </p:nvSpPr>
          <p:spPr bwMode="auto">
            <a:xfrm>
              <a:off x="3722" y="1973"/>
              <a:ext cx="148" cy="326"/>
            </a:xfrm>
            <a:custGeom>
              <a:avLst/>
              <a:gdLst/>
              <a:ahLst/>
              <a:cxnLst>
                <a:cxn ang="0">
                  <a:pos x="148" y="6"/>
                </a:cxn>
                <a:cxn ang="0">
                  <a:pos x="58" y="0"/>
                </a:cxn>
                <a:cxn ang="0">
                  <a:pos x="0" y="114"/>
                </a:cxn>
                <a:cxn ang="0">
                  <a:pos x="58" y="74"/>
                </a:cxn>
                <a:cxn ang="0">
                  <a:pos x="10" y="326"/>
                </a:cxn>
                <a:cxn ang="0">
                  <a:pos x="144" y="276"/>
                </a:cxn>
                <a:cxn ang="0">
                  <a:pos x="148" y="6"/>
                </a:cxn>
              </a:cxnLst>
              <a:rect l="0" t="0" r="r" b="b"/>
              <a:pathLst>
                <a:path w="148" h="326">
                  <a:moveTo>
                    <a:pt x="148" y="6"/>
                  </a:moveTo>
                  <a:lnTo>
                    <a:pt x="58" y="0"/>
                  </a:lnTo>
                  <a:lnTo>
                    <a:pt x="0" y="114"/>
                  </a:lnTo>
                  <a:lnTo>
                    <a:pt x="58" y="74"/>
                  </a:lnTo>
                  <a:lnTo>
                    <a:pt x="10" y="326"/>
                  </a:lnTo>
                  <a:lnTo>
                    <a:pt x="144" y="276"/>
                  </a:lnTo>
                  <a:lnTo>
                    <a:pt x="148" y="6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6" name="Freeform 116"/>
            <p:cNvSpPr>
              <a:spLocks/>
            </p:cNvSpPr>
            <p:nvPr/>
          </p:nvSpPr>
          <p:spPr bwMode="auto">
            <a:xfrm>
              <a:off x="3650" y="1930"/>
              <a:ext cx="395" cy="547"/>
            </a:xfrm>
            <a:custGeom>
              <a:avLst/>
              <a:gdLst/>
              <a:ahLst/>
              <a:cxnLst>
                <a:cxn ang="0">
                  <a:pos x="85" y="396"/>
                </a:cxn>
                <a:cxn ang="0">
                  <a:pos x="100" y="389"/>
                </a:cxn>
                <a:cxn ang="0">
                  <a:pos x="138" y="374"/>
                </a:cxn>
                <a:cxn ang="0">
                  <a:pos x="186" y="351"/>
                </a:cxn>
                <a:cxn ang="0">
                  <a:pos x="232" y="317"/>
                </a:cxn>
                <a:cxn ang="0">
                  <a:pos x="260" y="275"/>
                </a:cxn>
                <a:cxn ang="0">
                  <a:pos x="264" y="254"/>
                </a:cxn>
                <a:cxn ang="0">
                  <a:pos x="264" y="246"/>
                </a:cxn>
                <a:cxn ang="0">
                  <a:pos x="264" y="242"/>
                </a:cxn>
                <a:cxn ang="0">
                  <a:pos x="263" y="238"/>
                </a:cxn>
                <a:cxn ang="0">
                  <a:pos x="262" y="238"/>
                </a:cxn>
                <a:cxn ang="0">
                  <a:pos x="258" y="251"/>
                </a:cxn>
                <a:cxn ang="0">
                  <a:pos x="251" y="268"/>
                </a:cxn>
                <a:cxn ang="0">
                  <a:pos x="242" y="286"/>
                </a:cxn>
                <a:cxn ang="0">
                  <a:pos x="228" y="299"/>
                </a:cxn>
                <a:cxn ang="0">
                  <a:pos x="224" y="49"/>
                </a:cxn>
                <a:cxn ang="0">
                  <a:pos x="19" y="142"/>
                </a:cxn>
                <a:cxn ang="0">
                  <a:pos x="0" y="252"/>
                </a:cxn>
                <a:cxn ang="0">
                  <a:pos x="77" y="333"/>
                </a:cxn>
                <a:cxn ang="0">
                  <a:pos x="65" y="292"/>
                </a:cxn>
                <a:cxn ang="0">
                  <a:pos x="85" y="263"/>
                </a:cxn>
                <a:cxn ang="0">
                  <a:pos x="77" y="226"/>
                </a:cxn>
                <a:cxn ang="0">
                  <a:pos x="97" y="197"/>
                </a:cxn>
                <a:cxn ang="0">
                  <a:pos x="88" y="159"/>
                </a:cxn>
                <a:cxn ang="0">
                  <a:pos x="72" y="157"/>
                </a:cxn>
                <a:cxn ang="0">
                  <a:pos x="52" y="117"/>
                </a:cxn>
                <a:cxn ang="0">
                  <a:pos x="81" y="96"/>
                </a:cxn>
                <a:cxn ang="0">
                  <a:pos x="85" y="56"/>
                </a:cxn>
                <a:cxn ang="0">
                  <a:pos x="117" y="31"/>
                </a:cxn>
                <a:cxn ang="0">
                  <a:pos x="214" y="49"/>
                </a:cxn>
                <a:cxn ang="0">
                  <a:pos x="204" y="313"/>
                </a:cxn>
                <a:cxn ang="0">
                  <a:pos x="187" y="323"/>
                </a:cxn>
                <a:cxn ang="0">
                  <a:pos x="158" y="336"/>
                </a:cxn>
                <a:cxn ang="0">
                  <a:pos x="114" y="351"/>
                </a:cxn>
                <a:cxn ang="0">
                  <a:pos x="61" y="362"/>
                </a:cxn>
                <a:cxn ang="0">
                  <a:pos x="214" y="547"/>
                </a:cxn>
                <a:cxn ang="0">
                  <a:pos x="291" y="405"/>
                </a:cxn>
                <a:cxn ang="0">
                  <a:pos x="300" y="398"/>
                </a:cxn>
                <a:cxn ang="0">
                  <a:pos x="324" y="385"/>
                </a:cxn>
                <a:cxn ang="0">
                  <a:pos x="353" y="364"/>
                </a:cxn>
                <a:cxn ang="0">
                  <a:pos x="380" y="340"/>
                </a:cxn>
                <a:cxn ang="0">
                  <a:pos x="394" y="317"/>
                </a:cxn>
                <a:cxn ang="0">
                  <a:pos x="394" y="296"/>
                </a:cxn>
                <a:cxn ang="0">
                  <a:pos x="391" y="268"/>
                </a:cxn>
                <a:cxn ang="0">
                  <a:pos x="386" y="242"/>
                </a:cxn>
                <a:cxn ang="0">
                  <a:pos x="378" y="215"/>
                </a:cxn>
                <a:cxn ang="0">
                  <a:pos x="368" y="195"/>
                </a:cxn>
                <a:cxn ang="0">
                  <a:pos x="356" y="189"/>
                </a:cxn>
                <a:cxn ang="0">
                  <a:pos x="356" y="193"/>
                </a:cxn>
                <a:cxn ang="0">
                  <a:pos x="357" y="198"/>
                </a:cxn>
                <a:cxn ang="0">
                  <a:pos x="361" y="202"/>
                </a:cxn>
                <a:cxn ang="0">
                  <a:pos x="369" y="211"/>
                </a:cxn>
                <a:cxn ang="0">
                  <a:pos x="377" y="230"/>
                </a:cxn>
                <a:cxn ang="0">
                  <a:pos x="384" y="259"/>
                </a:cxn>
                <a:cxn ang="0">
                  <a:pos x="386" y="297"/>
                </a:cxn>
                <a:cxn ang="0">
                  <a:pos x="384" y="316"/>
                </a:cxn>
                <a:cxn ang="0">
                  <a:pos x="381" y="323"/>
                </a:cxn>
                <a:cxn ang="0">
                  <a:pos x="369" y="337"/>
                </a:cxn>
                <a:cxn ang="0">
                  <a:pos x="344" y="357"/>
                </a:cxn>
                <a:cxn ang="0">
                  <a:pos x="301" y="385"/>
                </a:cxn>
                <a:cxn ang="0">
                  <a:pos x="330" y="426"/>
                </a:cxn>
                <a:cxn ang="0">
                  <a:pos x="246" y="437"/>
                </a:cxn>
              </a:cxnLst>
              <a:rect l="0" t="0" r="r" b="b"/>
              <a:pathLst>
                <a:path w="395" h="547">
                  <a:moveTo>
                    <a:pt x="228" y="429"/>
                  </a:moveTo>
                  <a:lnTo>
                    <a:pt x="211" y="524"/>
                  </a:lnTo>
                  <a:lnTo>
                    <a:pt x="85" y="396"/>
                  </a:lnTo>
                  <a:lnTo>
                    <a:pt x="86" y="394"/>
                  </a:lnTo>
                  <a:lnTo>
                    <a:pt x="92" y="393"/>
                  </a:lnTo>
                  <a:lnTo>
                    <a:pt x="100" y="389"/>
                  </a:lnTo>
                  <a:lnTo>
                    <a:pt x="112" y="386"/>
                  </a:lnTo>
                  <a:lnTo>
                    <a:pt x="124" y="381"/>
                  </a:lnTo>
                  <a:lnTo>
                    <a:pt x="138" y="374"/>
                  </a:lnTo>
                  <a:lnTo>
                    <a:pt x="154" y="368"/>
                  </a:lnTo>
                  <a:lnTo>
                    <a:pt x="170" y="360"/>
                  </a:lnTo>
                  <a:lnTo>
                    <a:pt x="186" y="351"/>
                  </a:lnTo>
                  <a:lnTo>
                    <a:pt x="202" y="340"/>
                  </a:lnTo>
                  <a:lnTo>
                    <a:pt x="218" y="329"/>
                  </a:lnTo>
                  <a:lnTo>
                    <a:pt x="232" y="317"/>
                  </a:lnTo>
                  <a:lnTo>
                    <a:pt x="243" y="304"/>
                  </a:lnTo>
                  <a:lnTo>
                    <a:pt x="254" y="290"/>
                  </a:lnTo>
                  <a:lnTo>
                    <a:pt x="260" y="275"/>
                  </a:lnTo>
                  <a:lnTo>
                    <a:pt x="264" y="259"/>
                  </a:lnTo>
                  <a:lnTo>
                    <a:pt x="264" y="256"/>
                  </a:lnTo>
                  <a:lnTo>
                    <a:pt x="264" y="254"/>
                  </a:lnTo>
                  <a:lnTo>
                    <a:pt x="264" y="251"/>
                  </a:lnTo>
                  <a:lnTo>
                    <a:pt x="264" y="248"/>
                  </a:lnTo>
                  <a:lnTo>
                    <a:pt x="264" y="246"/>
                  </a:lnTo>
                  <a:lnTo>
                    <a:pt x="264" y="244"/>
                  </a:lnTo>
                  <a:lnTo>
                    <a:pt x="264" y="243"/>
                  </a:lnTo>
                  <a:lnTo>
                    <a:pt x="264" y="242"/>
                  </a:lnTo>
                  <a:lnTo>
                    <a:pt x="264" y="240"/>
                  </a:lnTo>
                  <a:lnTo>
                    <a:pt x="263" y="239"/>
                  </a:lnTo>
                  <a:lnTo>
                    <a:pt x="263" y="238"/>
                  </a:lnTo>
                  <a:lnTo>
                    <a:pt x="263" y="235"/>
                  </a:lnTo>
                  <a:lnTo>
                    <a:pt x="263" y="236"/>
                  </a:lnTo>
                  <a:lnTo>
                    <a:pt x="262" y="238"/>
                  </a:lnTo>
                  <a:lnTo>
                    <a:pt x="262" y="242"/>
                  </a:lnTo>
                  <a:lnTo>
                    <a:pt x="260" y="246"/>
                  </a:lnTo>
                  <a:lnTo>
                    <a:pt x="258" y="251"/>
                  </a:lnTo>
                  <a:lnTo>
                    <a:pt x="256" y="256"/>
                  </a:lnTo>
                  <a:lnTo>
                    <a:pt x="254" y="263"/>
                  </a:lnTo>
                  <a:lnTo>
                    <a:pt x="251" y="268"/>
                  </a:lnTo>
                  <a:lnTo>
                    <a:pt x="248" y="275"/>
                  </a:lnTo>
                  <a:lnTo>
                    <a:pt x="244" y="280"/>
                  </a:lnTo>
                  <a:lnTo>
                    <a:pt x="242" y="286"/>
                  </a:lnTo>
                  <a:lnTo>
                    <a:pt x="238" y="291"/>
                  </a:lnTo>
                  <a:lnTo>
                    <a:pt x="234" y="295"/>
                  </a:lnTo>
                  <a:lnTo>
                    <a:pt x="228" y="299"/>
                  </a:lnTo>
                  <a:lnTo>
                    <a:pt x="224" y="300"/>
                  </a:lnTo>
                  <a:lnTo>
                    <a:pt x="219" y="301"/>
                  </a:lnTo>
                  <a:lnTo>
                    <a:pt x="224" y="49"/>
                  </a:lnTo>
                  <a:lnTo>
                    <a:pt x="187" y="4"/>
                  </a:lnTo>
                  <a:lnTo>
                    <a:pt x="88" y="0"/>
                  </a:lnTo>
                  <a:lnTo>
                    <a:pt x="19" y="142"/>
                  </a:lnTo>
                  <a:lnTo>
                    <a:pt x="69" y="165"/>
                  </a:lnTo>
                  <a:lnTo>
                    <a:pt x="52" y="263"/>
                  </a:lnTo>
                  <a:lnTo>
                    <a:pt x="0" y="252"/>
                  </a:lnTo>
                  <a:lnTo>
                    <a:pt x="23" y="337"/>
                  </a:lnTo>
                  <a:lnTo>
                    <a:pt x="47" y="349"/>
                  </a:lnTo>
                  <a:lnTo>
                    <a:pt x="77" y="333"/>
                  </a:lnTo>
                  <a:lnTo>
                    <a:pt x="59" y="317"/>
                  </a:lnTo>
                  <a:lnTo>
                    <a:pt x="79" y="308"/>
                  </a:lnTo>
                  <a:lnTo>
                    <a:pt x="65" y="292"/>
                  </a:lnTo>
                  <a:lnTo>
                    <a:pt x="81" y="287"/>
                  </a:lnTo>
                  <a:lnTo>
                    <a:pt x="69" y="271"/>
                  </a:lnTo>
                  <a:lnTo>
                    <a:pt x="85" y="263"/>
                  </a:lnTo>
                  <a:lnTo>
                    <a:pt x="73" y="247"/>
                  </a:lnTo>
                  <a:lnTo>
                    <a:pt x="88" y="242"/>
                  </a:lnTo>
                  <a:lnTo>
                    <a:pt x="77" y="226"/>
                  </a:lnTo>
                  <a:lnTo>
                    <a:pt x="93" y="220"/>
                  </a:lnTo>
                  <a:lnTo>
                    <a:pt x="81" y="205"/>
                  </a:lnTo>
                  <a:lnTo>
                    <a:pt x="97" y="197"/>
                  </a:lnTo>
                  <a:lnTo>
                    <a:pt x="84" y="181"/>
                  </a:lnTo>
                  <a:lnTo>
                    <a:pt x="102" y="173"/>
                  </a:lnTo>
                  <a:lnTo>
                    <a:pt x="88" y="159"/>
                  </a:lnTo>
                  <a:lnTo>
                    <a:pt x="102" y="148"/>
                  </a:lnTo>
                  <a:lnTo>
                    <a:pt x="96" y="141"/>
                  </a:lnTo>
                  <a:lnTo>
                    <a:pt x="72" y="157"/>
                  </a:lnTo>
                  <a:lnTo>
                    <a:pt x="37" y="142"/>
                  </a:lnTo>
                  <a:lnTo>
                    <a:pt x="59" y="140"/>
                  </a:lnTo>
                  <a:lnTo>
                    <a:pt x="52" y="117"/>
                  </a:lnTo>
                  <a:lnTo>
                    <a:pt x="71" y="117"/>
                  </a:lnTo>
                  <a:lnTo>
                    <a:pt x="65" y="96"/>
                  </a:lnTo>
                  <a:lnTo>
                    <a:pt x="81" y="96"/>
                  </a:lnTo>
                  <a:lnTo>
                    <a:pt x="76" y="77"/>
                  </a:lnTo>
                  <a:lnTo>
                    <a:pt x="92" y="75"/>
                  </a:lnTo>
                  <a:lnTo>
                    <a:pt x="85" y="56"/>
                  </a:lnTo>
                  <a:lnTo>
                    <a:pt x="101" y="56"/>
                  </a:lnTo>
                  <a:lnTo>
                    <a:pt x="93" y="35"/>
                  </a:lnTo>
                  <a:lnTo>
                    <a:pt x="117" y="31"/>
                  </a:lnTo>
                  <a:lnTo>
                    <a:pt x="94" y="7"/>
                  </a:lnTo>
                  <a:lnTo>
                    <a:pt x="181" y="9"/>
                  </a:lnTo>
                  <a:lnTo>
                    <a:pt x="214" y="49"/>
                  </a:lnTo>
                  <a:lnTo>
                    <a:pt x="208" y="311"/>
                  </a:lnTo>
                  <a:lnTo>
                    <a:pt x="207" y="312"/>
                  </a:lnTo>
                  <a:lnTo>
                    <a:pt x="204" y="313"/>
                  </a:lnTo>
                  <a:lnTo>
                    <a:pt x="201" y="316"/>
                  </a:lnTo>
                  <a:lnTo>
                    <a:pt x="195" y="319"/>
                  </a:lnTo>
                  <a:lnTo>
                    <a:pt x="187" y="323"/>
                  </a:lnTo>
                  <a:lnTo>
                    <a:pt x="179" y="327"/>
                  </a:lnTo>
                  <a:lnTo>
                    <a:pt x="169" y="332"/>
                  </a:lnTo>
                  <a:lnTo>
                    <a:pt x="158" y="336"/>
                  </a:lnTo>
                  <a:lnTo>
                    <a:pt x="145" y="341"/>
                  </a:lnTo>
                  <a:lnTo>
                    <a:pt x="130" y="345"/>
                  </a:lnTo>
                  <a:lnTo>
                    <a:pt x="114" y="351"/>
                  </a:lnTo>
                  <a:lnTo>
                    <a:pt x="98" y="356"/>
                  </a:lnTo>
                  <a:lnTo>
                    <a:pt x="80" y="359"/>
                  </a:lnTo>
                  <a:lnTo>
                    <a:pt x="61" y="362"/>
                  </a:lnTo>
                  <a:lnTo>
                    <a:pt x="41" y="365"/>
                  </a:lnTo>
                  <a:lnTo>
                    <a:pt x="20" y="368"/>
                  </a:lnTo>
                  <a:lnTo>
                    <a:pt x="214" y="547"/>
                  </a:lnTo>
                  <a:lnTo>
                    <a:pt x="332" y="499"/>
                  </a:lnTo>
                  <a:lnTo>
                    <a:pt x="344" y="416"/>
                  </a:lnTo>
                  <a:lnTo>
                    <a:pt x="291" y="405"/>
                  </a:lnTo>
                  <a:lnTo>
                    <a:pt x="292" y="404"/>
                  </a:lnTo>
                  <a:lnTo>
                    <a:pt x="295" y="402"/>
                  </a:lnTo>
                  <a:lnTo>
                    <a:pt x="300" y="398"/>
                  </a:lnTo>
                  <a:lnTo>
                    <a:pt x="307" y="396"/>
                  </a:lnTo>
                  <a:lnTo>
                    <a:pt x="315" y="389"/>
                  </a:lnTo>
                  <a:lnTo>
                    <a:pt x="324" y="385"/>
                  </a:lnTo>
                  <a:lnTo>
                    <a:pt x="333" y="377"/>
                  </a:lnTo>
                  <a:lnTo>
                    <a:pt x="342" y="370"/>
                  </a:lnTo>
                  <a:lnTo>
                    <a:pt x="353" y="364"/>
                  </a:lnTo>
                  <a:lnTo>
                    <a:pt x="362" y="356"/>
                  </a:lnTo>
                  <a:lnTo>
                    <a:pt x="372" y="348"/>
                  </a:lnTo>
                  <a:lnTo>
                    <a:pt x="380" y="340"/>
                  </a:lnTo>
                  <a:lnTo>
                    <a:pt x="386" y="332"/>
                  </a:lnTo>
                  <a:lnTo>
                    <a:pt x="390" y="324"/>
                  </a:lnTo>
                  <a:lnTo>
                    <a:pt x="394" y="317"/>
                  </a:lnTo>
                  <a:lnTo>
                    <a:pt x="395" y="311"/>
                  </a:lnTo>
                  <a:lnTo>
                    <a:pt x="394" y="304"/>
                  </a:lnTo>
                  <a:lnTo>
                    <a:pt x="394" y="296"/>
                  </a:lnTo>
                  <a:lnTo>
                    <a:pt x="393" y="287"/>
                  </a:lnTo>
                  <a:lnTo>
                    <a:pt x="393" y="279"/>
                  </a:lnTo>
                  <a:lnTo>
                    <a:pt x="391" y="268"/>
                  </a:lnTo>
                  <a:lnTo>
                    <a:pt x="390" y="260"/>
                  </a:lnTo>
                  <a:lnTo>
                    <a:pt x="389" y="251"/>
                  </a:lnTo>
                  <a:lnTo>
                    <a:pt x="386" y="242"/>
                  </a:lnTo>
                  <a:lnTo>
                    <a:pt x="384" y="232"/>
                  </a:lnTo>
                  <a:lnTo>
                    <a:pt x="382" y="223"/>
                  </a:lnTo>
                  <a:lnTo>
                    <a:pt x="378" y="215"/>
                  </a:lnTo>
                  <a:lnTo>
                    <a:pt x="376" y="209"/>
                  </a:lnTo>
                  <a:lnTo>
                    <a:pt x="372" y="202"/>
                  </a:lnTo>
                  <a:lnTo>
                    <a:pt x="368" y="195"/>
                  </a:lnTo>
                  <a:lnTo>
                    <a:pt x="362" y="191"/>
                  </a:lnTo>
                  <a:lnTo>
                    <a:pt x="358" y="189"/>
                  </a:lnTo>
                  <a:lnTo>
                    <a:pt x="356" y="189"/>
                  </a:lnTo>
                  <a:lnTo>
                    <a:pt x="354" y="189"/>
                  </a:lnTo>
                  <a:lnTo>
                    <a:pt x="354" y="191"/>
                  </a:lnTo>
                  <a:lnTo>
                    <a:pt x="356" y="193"/>
                  </a:lnTo>
                  <a:lnTo>
                    <a:pt x="356" y="195"/>
                  </a:lnTo>
                  <a:lnTo>
                    <a:pt x="356" y="197"/>
                  </a:lnTo>
                  <a:lnTo>
                    <a:pt x="357" y="198"/>
                  </a:lnTo>
                  <a:lnTo>
                    <a:pt x="358" y="199"/>
                  </a:lnTo>
                  <a:lnTo>
                    <a:pt x="360" y="201"/>
                  </a:lnTo>
                  <a:lnTo>
                    <a:pt x="361" y="202"/>
                  </a:lnTo>
                  <a:lnTo>
                    <a:pt x="362" y="205"/>
                  </a:lnTo>
                  <a:lnTo>
                    <a:pt x="365" y="207"/>
                  </a:lnTo>
                  <a:lnTo>
                    <a:pt x="369" y="211"/>
                  </a:lnTo>
                  <a:lnTo>
                    <a:pt x="372" y="217"/>
                  </a:lnTo>
                  <a:lnTo>
                    <a:pt x="374" y="223"/>
                  </a:lnTo>
                  <a:lnTo>
                    <a:pt x="377" y="230"/>
                  </a:lnTo>
                  <a:lnTo>
                    <a:pt x="380" y="238"/>
                  </a:lnTo>
                  <a:lnTo>
                    <a:pt x="382" y="247"/>
                  </a:lnTo>
                  <a:lnTo>
                    <a:pt x="384" y="259"/>
                  </a:lnTo>
                  <a:lnTo>
                    <a:pt x="385" y="271"/>
                  </a:lnTo>
                  <a:lnTo>
                    <a:pt x="386" y="284"/>
                  </a:lnTo>
                  <a:lnTo>
                    <a:pt x="386" y="297"/>
                  </a:lnTo>
                  <a:lnTo>
                    <a:pt x="385" y="315"/>
                  </a:lnTo>
                  <a:lnTo>
                    <a:pt x="385" y="315"/>
                  </a:lnTo>
                  <a:lnTo>
                    <a:pt x="384" y="316"/>
                  </a:lnTo>
                  <a:lnTo>
                    <a:pt x="384" y="317"/>
                  </a:lnTo>
                  <a:lnTo>
                    <a:pt x="382" y="320"/>
                  </a:lnTo>
                  <a:lnTo>
                    <a:pt x="381" y="323"/>
                  </a:lnTo>
                  <a:lnTo>
                    <a:pt x="377" y="327"/>
                  </a:lnTo>
                  <a:lnTo>
                    <a:pt x="374" y="332"/>
                  </a:lnTo>
                  <a:lnTo>
                    <a:pt x="369" y="337"/>
                  </a:lnTo>
                  <a:lnTo>
                    <a:pt x="362" y="343"/>
                  </a:lnTo>
                  <a:lnTo>
                    <a:pt x="354" y="349"/>
                  </a:lnTo>
                  <a:lnTo>
                    <a:pt x="344" y="357"/>
                  </a:lnTo>
                  <a:lnTo>
                    <a:pt x="332" y="365"/>
                  </a:lnTo>
                  <a:lnTo>
                    <a:pt x="319" y="374"/>
                  </a:lnTo>
                  <a:lnTo>
                    <a:pt x="301" y="385"/>
                  </a:lnTo>
                  <a:lnTo>
                    <a:pt x="283" y="394"/>
                  </a:lnTo>
                  <a:lnTo>
                    <a:pt x="262" y="406"/>
                  </a:lnTo>
                  <a:lnTo>
                    <a:pt x="330" y="426"/>
                  </a:lnTo>
                  <a:lnTo>
                    <a:pt x="319" y="495"/>
                  </a:lnTo>
                  <a:lnTo>
                    <a:pt x="227" y="530"/>
                  </a:lnTo>
                  <a:lnTo>
                    <a:pt x="246" y="437"/>
                  </a:lnTo>
                  <a:lnTo>
                    <a:pt x="228" y="4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7" name="Freeform 117"/>
            <p:cNvSpPr>
              <a:spLocks/>
            </p:cNvSpPr>
            <p:nvPr/>
          </p:nvSpPr>
          <p:spPr bwMode="auto">
            <a:xfrm>
              <a:off x="3787" y="1824"/>
              <a:ext cx="498" cy="719"/>
            </a:xfrm>
            <a:custGeom>
              <a:avLst/>
              <a:gdLst/>
              <a:ahLst/>
              <a:cxnLst>
                <a:cxn ang="0">
                  <a:pos x="196" y="72"/>
                </a:cxn>
                <a:cxn ang="0">
                  <a:pos x="276" y="311"/>
                </a:cxn>
                <a:cxn ang="0">
                  <a:pos x="396" y="254"/>
                </a:cxn>
                <a:cxn ang="0">
                  <a:pos x="363" y="328"/>
                </a:cxn>
                <a:cxn ang="0">
                  <a:pos x="392" y="349"/>
                </a:cxn>
                <a:cxn ang="0">
                  <a:pos x="423" y="418"/>
                </a:cxn>
                <a:cxn ang="0">
                  <a:pos x="436" y="454"/>
                </a:cxn>
                <a:cxn ang="0">
                  <a:pos x="481" y="502"/>
                </a:cxn>
                <a:cxn ang="0">
                  <a:pos x="496" y="648"/>
                </a:cxn>
                <a:cxn ang="0">
                  <a:pos x="459" y="677"/>
                </a:cxn>
                <a:cxn ang="0">
                  <a:pos x="349" y="719"/>
                </a:cxn>
                <a:cxn ang="0">
                  <a:pos x="300" y="583"/>
                </a:cxn>
                <a:cxn ang="0">
                  <a:pos x="330" y="584"/>
                </a:cxn>
                <a:cxn ang="0">
                  <a:pos x="359" y="581"/>
                </a:cxn>
                <a:cxn ang="0">
                  <a:pos x="358" y="559"/>
                </a:cxn>
                <a:cxn ang="0">
                  <a:pos x="345" y="535"/>
                </a:cxn>
                <a:cxn ang="0">
                  <a:pos x="310" y="541"/>
                </a:cxn>
                <a:cxn ang="0">
                  <a:pos x="277" y="553"/>
                </a:cxn>
                <a:cxn ang="0">
                  <a:pos x="247" y="429"/>
                </a:cxn>
                <a:cxn ang="0">
                  <a:pos x="290" y="415"/>
                </a:cxn>
                <a:cxn ang="0">
                  <a:pos x="280" y="407"/>
                </a:cxn>
                <a:cxn ang="0">
                  <a:pos x="262" y="410"/>
                </a:cxn>
                <a:cxn ang="0">
                  <a:pos x="252" y="401"/>
                </a:cxn>
                <a:cxn ang="0">
                  <a:pos x="264" y="398"/>
                </a:cxn>
                <a:cxn ang="0">
                  <a:pos x="284" y="398"/>
                </a:cxn>
                <a:cxn ang="0">
                  <a:pos x="297" y="406"/>
                </a:cxn>
                <a:cxn ang="0">
                  <a:pos x="304" y="417"/>
                </a:cxn>
                <a:cxn ang="0">
                  <a:pos x="330" y="365"/>
                </a:cxn>
                <a:cxn ang="0">
                  <a:pos x="347" y="380"/>
                </a:cxn>
                <a:cxn ang="0">
                  <a:pos x="350" y="401"/>
                </a:cxn>
                <a:cxn ang="0">
                  <a:pos x="329" y="425"/>
                </a:cxn>
                <a:cxn ang="0">
                  <a:pos x="249" y="506"/>
                </a:cxn>
                <a:cxn ang="0">
                  <a:pos x="301" y="534"/>
                </a:cxn>
                <a:cxn ang="0">
                  <a:pos x="355" y="532"/>
                </a:cxn>
                <a:cxn ang="0">
                  <a:pos x="406" y="512"/>
                </a:cxn>
                <a:cxn ang="0">
                  <a:pos x="411" y="561"/>
                </a:cxn>
                <a:cxn ang="0">
                  <a:pos x="300" y="587"/>
                </a:cxn>
                <a:cxn ang="0">
                  <a:pos x="374" y="701"/>
                </a:cxn>
                <a:cxn ang="0">
                  <a:pos x="453" y="670"/>
                </a:cxn>
                <a:cxn ang="0">
                  <a:pos x="488" y="634"/>
                </a:cxn>
                <a:cxn ang="0">
                  <a:pos x="488" y="584"/>
                </a:cxn>
                <a:cxn ang="0">
                  <a:pos x="488" y="549"/>
                </a:cxn>
                <a:cxn ang="0">
                  <a:pos x="473" y="504"/>
                </a:cxn>
                <a:cxn ang="0">
                  <a:pos x="423" y="457"/>
                </a:cxn>
                <a:cxn ang="0">
                  <a:pos x="415" y="425"/>
                </a:cxn>
                <a:cxn ang="0">
                  <a:pos x="384" y="352"/>
                </a:cxn>
                <a:cxn ang="0">
                  <a:pos x="339" y="321"/>
                </a:cxn>
                <a:cxn ang="0">
                  <a:pos x="312" y="317"/>
                </a:cxn>
                <a:cxn ang="0">
                  <a:pos x="231" y="315"/>
                </a:cxn>
                <a:cxn ang="0">
                  <a:pos x="197" y="295"/>
                </a:cxn>
                <a:cxn ang="0">
                  <a:pos x="98" y="280"/>
                </a:cxn>
                <a:cxn ang="0">
                  <a:pos x="83" y="256"/>
                </a:cxn>
                <a:cxn ang="0">
                  <a:pos x="105" y="256"/>
                </a:cxn>
                <a:cxn ang="0">
                  <a:pos x="83" y="187"/>
                </a:cxn>
                <a:cxn ang="0">
                  <a:pos x="127" y="259"/>
                </a:cxn>
                <a:cxn ang="0">
                  <a:pos x="168" y="268"/>
                </a:cxn>
                <a:cxn ang="0">
                  <a:pos x="199" y="166"/>
                </a:cxn>
                <a:cxn ang="0">
                  <a:pos x="79" y="28"/>
                </a:cxn>
              </a:cxnLst>
              <a:rect l="0" t="0" r="r" b="b"/>
              <a:pathLst>
                <a:path w="498" h="719">
                  <a:moveTo>
                    <a:pt x="0" y="113"/>
                  </a:moveTo>
                  <a:lnTo>
                    <a:pt x="0" y="90"/>
                  </a:lnTo>
                  <a:lnTo>
                    <a:pt x="85" y="88"/>
                  </a:lnTo>
                  <a:lnTo>
                    <a:pt x="67" y="23"/>
                  </a:lnTo>
                  <a:lnTo>
                    <a:pt x="154" y="0"/>
                  </a:lnTo>
                  <a:lnTo>
                    <a:pt x="192" y="36"/>
                  </a:lnTo>
                  <a:lnTo>
                    <a:pt x="196" y="72"/>
                  </a:lnTo>
                  <a:lnTo>
                    <a:pt x="236" y="65"/>
                  </a:lnTo>
                  <a:lnTo>
                    <a:pt x="280" y="102"/>
                  </a:lnTo>
                  <a:lnTo>
                    <a:pt x="278" y="161"/>
                  </a:lnTo>
                  <a:lnTo>
                    <a:pt x="211" y="170"/>
                  </a:lnTo>
                  <a:lnTo>
                    <a:pt x="224" y="303"/>
                  </a:lnTo>
                  <a:lnTo>
                    <a:pt x="231" y="311"/>
                  </a:lnTo>
                  <a:lnTo>
                    <a:pt x="276" y="311"/>
                  </a:lnTo>
                  <a:lnTo>
                    <a:pt x="297" y="284"/>
                  </a:lnTo>
                  <a:lnTo>
                    <a:pt x="349" y="295"/>
                  </a:lnTo>
                  <a:lnTo>
                    <a:pt x="365" y="226"/>
                  </a:lnTo>
                  <a:lnTo>
                    <a:pt x="390" y="223"/>
                  </a:lnTo>
                  <a:lnTo>
                    <a:pt x="399" y="227"/>
                  </a:lnTo>
                  <a:lnTo>
                    <a:pt x="386" y="243"/>
                  </a:lnTo>
                  <a:lnTo>
                    <a:pt x="396" y="254"/>
                  </a:lnTo>
                  <a:lnTo>
                    <a:pt x="383" y="263"/>
                  </a:lnTo>
                  <a:lnTo>
                    <a:pt x="392" y="275"/>
                  </a:lnTo>
                  <a:lnTo>
                    <a:pt x="376" y="284"/>
                  </a:lnTo>
                  <a:lnTo>
                    <a:pt x="386" y="296"/>
                  </a:lnTo>
                  <a:lnTo>
                    <a:pt x="369" y="305"/>
                  </a:lnTo>
                  <a:lnTo>
                    <a:pt x="379" y="320"/>
                  </a:lnTo>
                  <a:lnTo>
                    <a:pt x="363" y="328"/>
                  </a:lnTo>
                  <a:lnTo>
                    <a:pt x="363" y="328"/>
                  </a:lnTo>
                  <a:lnTo>
                    <a:pt x="366" y="329"/>
                  </a:lnTo>
                  <a:lnTo>
                    <a:pt x="370" y="332"/>
                  </a:lnTo>
                  <a:lnTo>
                    <a:pt x="375" y="334"/>
                  </a:lnTo>
                  <a:lnTo>
                    <a:pt x="379" y="338"/>
                  </a:lnTo>
                  <a:lnTo>
                    <a:pt x="386" y="342"/>
                  </a:lnTo>
                  <a:lnTo>
                    <a:pt x="392" y="349"/>
                  </a:lnTo>
                  <a:lnTo>
                    <a:pt x="399" y="356"/>
                  </a:lnTo>
                  <a:lnTo>
                    <a:pt x="406" y="364"/>
                  </a:lnTo>
                  <a:lnTo>
                    <a:pt x="411" y="372"/>
                  </a:lnTo>
                  <a:lnTo>
                    <a:pt x="415" y="382"/>
                  </a:lnTo>
                  <a:lnTo>
                    <a:pt x="419" y="393"/>
                  </a:lnTo>
                  <a:lnTo>
                    <a:pt x="422" y="405"/>
                  </a:lnTo>
                  <a:lnTo>
                    <a:pt x="423" y="418"/>
                  </a:lnTo>
                  <a:lnTo>
                    <a:pt x="422" y="431"/>
                  </a:lnTo>
                  <a:lnTo>
                    <a:pt x="419" y="447"/>
                  </a:lnTo>
                  <a:lnTo>
                    <a:pt x="420" y="447"/>
                  </a:lnTo>
                  <a:lnTo>
                    <a:pt x="423" y="447"/>
                  </a:lnTo>
                  <a:lnTo>
                    <a:pt x="426" y="449"/>
                  </a:lnTo>
                  <a:lnTo>
                    <a:pt x="431" y="451"/>
                  </a:lnTo>
                  <a:lnTo>
                    <a:pt x="436" y="454"/>
                  </a:lnTo>
                  <a:lnTo>
                    <a:pt x="441" y="458"/>
                  </a:lnTo>
                  <a:lnTo>
                    <a:pt x="448" y="462"/>
                  </a:lnTo>
                  <a:lnTo>
                    <a:pt x="455" y="467"/>
                  </a:lnTo>
                  <a:lnTo>
                    <a:pt x="461" y="474"/>
                  </a:lnTo>
                  <a:lnTo>
                    <a:pt x="469" y="482"/>
                  </a:lnTo>
                  <a:lnTo>
                    <a:pt x="475" y="491"/>
                  </a:lnTo>
                  <a:lnTo>
                    <a:pt x="481" y="502"/>
                  </a:lnTo>
                  <a:lnTo>
                    <a:pt x="487" y="512"/>
                  </a:lnTo>
                  <a:lnTo>
                    <a:pt x="492" y="527"/>
                  </a:lnTo>
                  <a:lnTo>
                    <a:pt x="495" y="541"/>
                  </a:lnTo>
                  <a:lnTo>
                    <a:pt x="497" y="559"/>
                  </a:lnTo>
                  <a:lnTo>
                    <a:pt x="498" y="646"/>
                  </a:lnTo>
                  <a:lnTo>
                    <a:pt x="497" y="646"/>
                  </a:lnTo>
                  <a:lnTo>
                    <a:pt x="496" y="648"/>
                  </a:lnTo>
                  <a:lnTo>
                    <a:pt x="495" y="650"/>
                  </a:lnTo>
                  <a:lnTo>
                    <a:pt x="492" y="653"/>
                  </a:lnTo>
                  <a:lnTo>
                    <a:pt x="488" y="657"/>
                  </a:lnTo>
                  <a:lnTo>
                    <a:pt x="483" y="661"/>
                  </a:lnTo>
                  <a:lnTo>
                    <a:pt x="475" y="666"/>
                  </a:lnTo>
                  <a:lnTo>
                    <a:pt x="468" y="672"/>
                  </a:lnTo>
                  <a:lnTo>
                    <a:pt x="459" y="677"/>
                  </a:lnTo>
                  <a:lnTo>
                    <a:pt x="448" y="683"/>
                  </a:lnTo>
                  <a:lnTo>
                    <a:pt x="436" y="689"/>
                  </a:lnTo>
                  <a:lnTo>
                    <a:pt x="422" y="695"/>
                  </a:lnTo>
                  <a:lnTo>
                    <a:pt x="406" y="702"/>
                  </a:lnTo>
                  <a:lnTo>
                    <a:pt x="388" y="707"/>
                  </a:lnTo>
                  <a:lnTo>
                    <a:pt x="369" y="714"/>
                  </a:lnTo>
                  <a:lnTo>
                    <a:pt x="349" y="719"/>
                  </a:lnTo>
                  <a:lnTo>
                    <a:pt x="281" y="669"/>
                  </a:lnTo>
                  <a:lnTo>
                    <a:pt x="254" y="620"/>
                  </a:lnTo>
                  <a:lnTo>
                    <a:pt x="289" y="614"/>
                  </a:lnTo>
                  <a:lnTo>
                    <a:pt x="297" y="583"/>
                  </a:lnTo>
                  <a:lnTo>
                    <a:pt x="297" y="583"/>
                  </a:lnTo>
                  <a:lnTo>
                    <a:pt x="298" y="583"/>
                  </a:lnTo>
                  <a:lnTo>
                    <a:pt x="300" y="583"/>
                  </a:lnTo>
                  <a:lnTo>
                    <a:pt x="304" y="583"/>
                  </a:lnTo>
                  <a:lnTo>
                    <a:pt x="306" y="583"/>
                  </a:lnTo>
                  <a:lnTo>
                    <a:pt x="310" y="583"/>
                  </a:lnTo>
                  <a:lnTo>
                    <a:pt x="315" y="583"/>
                  </a:lnTo>
                  <a:lnTo>
                    <a:pt x="319" y="584"/>
                  </a:lnTo>
                  <a:lnTo>
                    <a:pt x="325" y="584"/>
                  </a:lnTo>
                  <a:lnTo>
                    <a:pt x="330" y="584"/>
                  </a:lnTo>
                  <a:lnTo>
                    <a:pt x="335" y="584"/>
                  </a:lnTo>
                  <a:lnTo>
                    <a:pt x="341" y="584"/>
                  </a:lnTo>
                  <a:lnTo>
                    <a:pt x="345" y="583"/>
                  </a:lnTo>
                  <a:lnTo>
                    <a:pt x="350" y="583"/>
                  </a:lnTo>
                  <a:lnTo>
                    <a:pt x="354" y="583"/>
                  </a:lnTo>
                  <a:lnTo>
                    <a:pt x="359" y="583"/>
                  </a:lnTo>
                  <a:lnTo>
                    <a:pt x="359" y="581"/>
                  </a:lnTo>
                  <a:lnTo>
                    <a:pt x="359" y="580"/>
                  </a:lnTo>
                  <a:lnTo>
                    <a:pt x="359" y="577"/>
                  </a:lnTo>
                  <a:lnTo>
                    <a:pt x="359" y="575"/>
                  </a:lnTo>
                  <a:lnTo>
                    <a:pt x="358" y="571"/>
                  </a:lnTo>
                  <a:lnTo>
                    <a:pt x="358" y="567"/>
                  </a:lnTo>
                  <a:lnTo>
                    <a:pt x="358" y="563"/>
                  </a:lnTo>
                  <a:lnTo>
                    <a:pt x="358" y="559"/>
                  </a:lnTo>
                  <a:lnTo>
                    <a:pt x="357" y="555"/>
                  </a:lnTo>
                  <a:lnTo>
                    <a:pt x="355" y="549"/>
                  </a:lnTo>
                  <a:lnTo>
                    <a:pt x="354" y="545"/>
                  </a:lnTo>
                  <a:lnTo>
                    <a:pt x="353" y="543"/>
                  </a:lnTo>
                  <a:lnTo>
                    <a:pt x="350" y="539"/>
                  </a:lnTo>
                  <a:lnTo>
                    <a:pt x="347" y="537"/>
                  </a:lnTo>
                  <a:lnTo>
                    <a:pt x="345" y="535"/>
                  </a:lnTo>
                  <a:lnTo>
                    <a:pt x="341" y="535"/>
                  </a:lnTo>
                  <a:lnTo>
                    <a:pt x="337" y="535"/>
                  </a:lnTo>
                  <a:lnTo>
                    <a:pt x="331" y="536"/>
                  </a:lnTo>
                  <a:lnTo>
                    <a:pt x="326" y="536"/>
                  </a:lnTo>
                  <a:lnTo>
                    <a:pt x="321" y="539"/>
                  </a:lnTo>
                  <a:lnTo>
                    <a:pt x="315" y="540"/>
                  </a:lnTo>
                  <a:lnTo>
                    <a:pt x="310" y="541"/>
                  </a:lnTo>
                  <a:lnTo>
                    <a:pt x="305" y="543"/>
                  </a:lnTo>
                  <a:lnTo>
                    <a:pt x="298" y="545"/>
                  </a:lnTo>
                  <a:lnTo>
                    <a:pt x="293" y="547"/>
                  </a:lnTo>
                  <a:lnTo>
                    <a:pt x="289" y="549"/>
                  </a:lnTo>
                  <a:lnTo>
                    <a:pt x="284" y="551"/>
                  </a:lnTo>
                  <a:lnTo>
                    <a:pt x="280" y="552"/>
                  </a:lnTo>
                  <a:lnTo>
                    <a:pt x="277" y="553"/>
                  </a:lnTo>
                  <a:lnTo>
                    <a:pt x="274" y="555"/>
                  </a:lnTo>
                  <a:lnTo>
                    <a:pt x="273" y="555"/>
                  </a:lnTo>
                  <a:lnTo>
                    <a:pt x="273" y="556"/>
                  </a:lnTo>
                  <a:lnTo>
                    <a:pt x="201" y="474"/>
                  </a:lnTo>
                  <a:lnTo>
                    <a:pt x="244" y="474"/>
                  </a:lnTo>
                  <a:lnTo>
                    <a:pt x="245" y="435"/>
                  </a:lnTo>
                  <a:lnTo>
                    <a:pt x="247" y="429"/>
                  </a:lnTo>
                  <a:lnTo>
                    <a:pt x="293" y="426"/>
                  </a:lnTo>
                  <a:lnTo>
                    <a:pt x="293" y="425"/>
                  </a:lnTo>
                  <a:lnTo>
                    <a:pt x="293" y="423"/>
                  </a:lnTo>
                  <a:lnTo>
                    <a:pt x="293" y="421"/>
                  </a:lnTo>
                  <a:lnTo>
                    <a:pt x="292" y="418"/>
                  </a:lnTo>
                  <a:lnTo>
                    <a:pt x="292" y="417"/>
                  </a:lnTo>
                  <a:lnTo>
                    <a:pt x="290" y="415"/>
                  </a:lnTo>
                  <a:lnTo>
                    <a:pt x="289" y="413"/>
                  </a:lnTo>
                  <a:lnTo>
                    <a:pt x="289" y="411"/>
                  </a:lnTo>
                  <a:lnTo>
                    <a:pt x="288" y="410"/>
                  </a:lnTo>
                  <a:lnTo>
                    <a:pt x="286" y="410"/>
                  </a:lnTo>
                  <a:lnTo>
                    <a:pt x="284" y="409"/>
                  </a:lnTo>
                  <a:lnTo>
                    <a:pt x="282" y="407"/>
                  </a:lnTo>
                  <a:lnTo>
                    <a:pt x="280" y="407"/>
                  </a:lnTo>
                  <a:lnTo>
                    <a:pt x="277" y="406"/>
                  </a:lnTo>
                  <a:lnTo>
                    <a:pt x="274" y="406"/>
                  </a:lnTo>
                  <a:lnTo>
                    <a:pt x="272" y="407"/>
                  </a:lnTo>
                  <a:lnTo>
                    <a:pt x="269" y="407"/>
                  </a:lnTo>
                  <a:lnTo>
                    <a:pt x="266" y="409"/>
                  </a:lnTo>
                  <a:lnTo>
                    <a:pt x="264" y="409"/>
                  </a:lnTo>
                  <a:lnTo>
                    <a:pt x="262" y="410"/>
                  </a:lnTo>
                  <a:lnTo>
                    <a:pt x="260" y="410"/>
                  </a:lnTo>
                  <a:lnTo>
                    <a:pt x="257" y="411"/>
                  </a:lnTo>
                  <a:lnTo>
                    <a:pt x="256" y="411"/>
                  </a:lnTo>
                  <a:lnTo>
                    <a:pt x="254" y="413"/>
                  </a:lnTo>
                  <a:lnTo>
                    <a:pt x="252" y="414"/>
                  </a:lnTo>
                  <a:lnTo>
                    <a:pt x="252" y="414"/>
                  </a:lnTo>
                  <a:lnTo>
                    <a:pt x="252" y="401"/>
                  </a:lnTo>
                  <a:lnTo>
                    <a:pt x="252" y="401"/>
                  </a:lnTo>
                  <a:lnTo>
                    <a:pt x="253" y="401"/>
                  </a:lnTo>
                  <a:lnTo>
                    <a:pt x="254" y="401"/>
                  </a:lnTo>
                  <a:lnTo>
                    <a:pt x="256" y="401"/>
                  </a:lnTo>
                  <a:lnTo>
                    <a:pt x="258" y="399"/>
                  </a:lnTo>
                  <a:lnTo>
                    <a:pt x="260" y="399"/>
                  </a:lnTo>
                  <a:lnTo>
                    <a:pt x="264" y="398"/>
                  </a:lnTo>
                  <a:lnTo>
                    <a:pt x="266" y="398"/>
                  </a:lnTo>
                  <a:lnTo>
                    <a:pt x="269" y="398"/>
                  </a:lnTo>
                  <a:lnTo>
                    <a:pt x="272" y="398"/>
                  </a:lnTo>
                  <a:lnTo>
                    <a:pt x="274" y="397"/>
                  </a:lnTo>
                  <a:lnTo>
                    <a:pt x="278" y="397"/>
                  </a:lnTo>
                  <a:lnTo>
                    <a:pt x="281" y="397"/>
                  </a:lnTo>
                  <a:lnTo>
                    <a:pt x="284" y="398"/>
                  </a:lnTo>
                  <a:lnTo>
                    <a:pt x="286" y="398"/>
                  </a:lnTo>
                  <a:lnTo>
                    <a:pt x="289" y="399"/>
                  </a:lnTo>
                  <a:lnTo>
                    <a:pt x="290" y="399"/>
                  </a:lnTo>
                  <a:lnTo>
                    <a:pt x="293" y="401"/>
                  </a:lnTo>
                  <a:lnTo>
                    <a:pt x="294" y="402"/>
                  </a:lnTo>
                  <a:lnTo>
                    <a:pt x="296" y="405"/>
                  </a:lnTo>
                  <a:lnTo>
                    <a:pt x="297" y="406"/>
                  </a:lnTo>
                  <a:lnTo>
                    <a:pt x="298" y="407"/>
                  </a:lnTo>
                  <a:lnTo>
                    <a:pt x="300" y="409"/>
                  </a:lnTo>
                  <a:lnTo>
                    <a:pt x="301" y="411"/>
                  </a:lnTo>
                  <a:lnTo>
                    <a:pt x="301" y="413"/>
                  </a:lnTo>
                  <a:lnTo>
                    <a:pt x="302" y="414"/>
                  </a:lnTo>
                  <a:lnTo>
                    <a:pt x="302" y="415"/>
                  </a:lnTo>
                  <a:lnTo>
                    <a:pt x="304" y="417"/>
                  </a:lnTo>
                  <a:lnTo>
                    <a:pt x="304" y="418"/>
                  </a:lnTo>
                  <a:lnTo>
                    <a:pt x="305" y="419"/>
                  </a:lnTo>
                  <a:lnTo>
                    <a:pt x="325" y="362"/>
                  </a:lnTo>
                  <a:lnTo>
                    <a:pt x="326" y="362"/>
                  </a:lnTo>
                  <a:lnTo>
                    <a:pt x="326" y="364"/>
                  </a:lnTo>
                  <a:lnTo>
                    <a:pt x="329" y="364"/>
                  </a:lnTo>
                  <a:lnTo>
                    <a:pt x="330" y="365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8" y="370"/>
                  </a:lnTo>
                  <a:lnTo>
                    <a:pt x="341" y="372"/>
                  </a:lnTo>
                  <a:lnTo>
                    <a:pt x="343" y="374"/>
                  </a:lnTo>
                  <a:lnTo>
                    <a:pt x="346" y="377"/>
                  </a:lnTo>
                  <a:lnTo>
                    <a:pt x="347" y="380"/>
                  </a:lnTo>
                  <a:lnTo>
                    <a:pt x="349" y="382"/>
                  </a:lnTo>
                  <a:lnTo>
                    <a:pt x="350" y="385"/>
                  </a:lnTo>
                  <a:lnTo>
                    <a:pt x="351" y="388"/>
                  </a:lnTo>
                  <a:lnTo>
                    <a:pt x="351" y="392"/>
                  </a:lnTo>
                  <a:lnTo>
                    <a:pt x="350" y="394"/>
                  </a:lnTo>
                  <a:lnTo>
                    <a:pt x="350" y="398"/>
                  </a:lnTo>
                  <a:lnTo>
                    <a:pt x="350" y="401"/>
                  </a:lnTo>
                  <a:lnTo>
                    <a:pt x="350" y="405"/>
                  </a:lnTo>
                  <a:lnTo>
                    <a:pt x="349" y="409"/>
                  </a:lnTo>
                  <a:lnTo>
                    <a:pt x="346" y="411"/>
                  </a:lnTo>
                  <a:lnTo>
                    <a:pt x="343" y="415"/>
                  </a:lnTo>
                  <a:lnTo>
                    <a:pt x="341" y="419"/>
                  </a:lnTo>
                  <a:lnTo>
                    <a:pt x="335" y="422"/>
                  </a:lnTo>
                  <a:lnTo>
                    <a:pt x="329" y="425"/>
                  </a:lnTo>
                  <a:lnTo>
                    <a:pt x="321" y="427"/>
                  </a:lnTo>
                  <a:lnTo>
                    <a:pt x="312" y="429"/>
                  </a:lnTo>
                  <a:lnTo>
                    <a:pt x="301" y="431"/>
                  </a:lnTo>
                  <a:lnTo>
                    <a:pt x="288" y="433"/>
                  </a:lnTo>
                  <a:lnTo>
                    <a:pt x="272" y="433"/>
                  </a:lnTo>
                  <a:lnTo>
                    <a:pt x="254" y="434"/>
                  </a:lnTo>
                  <a:lnTo>
                    <a:pt x="249" y="506"/>
                  </a:lnTo>
                  <a:lnTo>
                    <a:pt x="276" y="545"/>
                  </a:lnTo>
                  <a:lnTo>
                    <a:pt x="276" y="544"/>
                  </a:lnTo>
                  <a:lnTo>
                    <a:pt x="278" y="543"/>
                  </a:lnTo>
                  <a:lnTo>
                    <a:pt x="282" y="541"/>
                  </a:lnTo>
                  <a:lnTo>
                    <a:pt x="288" y="539"/>
                  </a:lnTo>
                  <a:lnTo>
                    <a:pt x="294" y="536"/>
                  </a:lnTo>
                  <a:lnTo>
                    <a:pt x="301" y="534"/>
                  </a:lnTo>
                  <a:lnTo>
                    <a:pt x="309" y="531"/>
                  </a:lnTo>
                  <a:lnTo>
                    <a:pt x="317" y="528"/>
                  </a:lnTo>
                  <a:lnTo>
                    <a:pt x="326" y="527"/>
                  </a:lnTo>
                  <a:lnTo>
                    <a:pt x="334" y="527"/>
                  </a:lnTo>
                  <a:lnTo>
                    <a:pt x="342" y="527"/>
                  </a:lnTo>
                  <a:lnTo>
                    <a:pt x="349" y="530"/>
                  </a:lnTo>
                  <a:lnTo>
                    <a:pt x="355" y="532"/>
                  </a:lnTo>
                  <a:lnTo>
                    <a:pt x="362" y="537"/>
                  </a:lnTo>
                  <a:lnTo>
                    <a:pt x="366" y="544"/>
                  </a:lnTo>
                  <a:lnTo>
                    <a:pt x="370" y="553"/>
                  </a:lnTo>
                  <a:lnTo>
                    <a:pt x="402" y="504"/>
                  </a:lnTo>
                  <a:lnTo>
                    <a:pt x="402" y="506"/>
                  </a:lnTo>
                  <a:lnTo>
                    <a:pt x="403" y="508"/>
                  </a:lnTo>
                  <a:lnTo>
                    <a:pt x="406" y="512"/>
                  </a:lnTo>
                  <a:lnTo>
                    <a:pt x="407" y="518"/>
                  </a:lnTo>
                  <a:lnTo>
                    <a:pt x="410" y="524"/>
                  </a:lnTo>
                  <a:lnTo>
                    <a:pt x="411" y="531"/>
                  </a:lnTo>
                  <a:lnTo>
                    <a:pt x="412" y="539"/>
                  </a:lnTo>
                  <a:lnTo>
                    <a:pt x="412" y="545"/>
                  </a:lnTo>
                  <a:lnTo>
                    <a:pt x="412" y="553"/>
                  </a:lnTo>
                  <a:lnTo>
                    <a:pt x="411" y="561"/>
                  </a:lnTo>
                  <a:lnTo>
                    <a:pt x="407" y="568"/>
                  </a:lnTo>
                  <a:lnTo>
                    <a:pt x="403" y="575"/>
                  </a:lnTo>
                  <a:lnTo>
                    <a:pt x="396" y="580"/>
                  </a:lnTo>
                  <a:lnTo>
                    <a:pt x="387" y="584"/>
                  </a:lnTo>
                  <a:lnTo>
                    <a:pt x="376" y="587"/>
                  </a:lnTo>
                  <a:lnTo>
                    <a:pt x="362" y="588"/>
                  </a:lnTo>
                  <a:lnTo>
                    <a:pt x="300" y="587"/>
                  </a:lnTo>
                  <a:lnTo>
                    <a:pt x="289" y="662"/>
                  </a:lnTo>
                  <a:lnTo>
                    <a:pt x="349" y="707"/>
                  </a:lnTo>
                  <a:lnTo>
                    <a:pt x="349" y="707"/>
                  </a:lnTo>
                  <a:lnTo>
                    <a:pt x="353" y="706"/>
                  </a:lnTo>
                  <a:lnTo>
                    <a:pt x="358" y="705"/>
                  </a:lnTo>
                  <a:lnTo>
                    <a:pt x="366" y="703"/>
                  </a:lnTo>
                  <a:lnTo>
                    <a:pt x="374" y="701"/>
                  </a:lnTo>
                  <a:lnTo>
                    <a:pt x="384" y="698"/>
                  </a:lnTo>
                  <a:lnTo>
                    <a:pt x="395" y="694"/>
                  </a:lnTo>
                  <a:lnTo>
                    <a:pt x="407" y="690"/>
                  </a:lnTo>
                  <a:lnTo>
                    <a:pt x="418" y="686"/>
                  </a:lnTo>
                  <a:lnTo>
                    <a:pt x="430" y="681"/>
                  </a:lnTo>
                  <a:lnTo>
                    <a:pt x="441" y="676"/>
                  </a:lnTo>
                  <a:lnTo>
                    <a:pt x="453" y="670"/>
                  </a:lnTo>
                  <a:lnTo>
                    <a:pt x="463" y="664"/>
                  </a:lnTo>
                  <a:lnTo>
                    <a:pt x="473" y="657"/>
                  </a:lnTo>
                  <a:lnTo>
                    <a:pt x="481" y="650"/>
                  </a:lnTo>
                  <a:lnTo>
                    <a:pt x="488" y="644"/>
                  </a:lnTo>
                  <a:lnTo>
                    <a:pt x="488" y="642"/>
                  </a:lnTo>
                  <a:lnTo>
                    <a:pt x="488" y="640"/>
                  </a:lnTo>
                  <a:lnTo>
                    <a:pt x="488" y="634"/>
                  </a:lnTo>
                  <a:lnTo>
                    <a:pt x="488" y="629"/>
                  </a:lnTo>
                  <a:lnTo>
                    <a:pt x="488" y="624"/>
                  </a:lnTo>
                  <a:lnTo>
                    <a:pt x="488" y="616"/>
                  </a:lnTo>
                  <a:lnTo>
                    <a:pt x="488" y="608"/>
                  </a:lnTo>
                  <a:lnTo>
                    <a:pt x="488" y="601"/>
                  </a:lnTo>
                  <a:lnTo>
                    <a:pt x="488" y="592"/>
                  </a:lnTo>
                  <a:lnTo>
                    <a:pt x="488" y="584"/>
                  </a:lnTo>
                  <a:lnTo>
                    <a:pt x="488" y="576"/>
                  </a:lnTo>
                  <a:lnTo>
                    <a:pt x="489" y="569"/>
                  </a:lnTo>
                  <a:lnTo>
                    <a:pt x="488" y="563"/>
                  </a:lnTo>
                  <a:lnTo>
                    <a:pt x="488" y="559"/>
                  </a:lnTo>
                  <a:lnTo>
                    <a:pt x="488" y="555"/>
                  </a:lnTo>
                  <a:lnTo>
                    <a:pt x="488" y="552"/>
                  </a:lnTo>
                  <a:lnTo>
                    <a:pt x="488" y="549"/>
                  </a:lnTo>
                  <a:lnTo>
                    <a:pt x="487" y="547"/>
                  </a:lnTo>
                  <a:lnTo>
                    <a:pt x="485" y="541"/>
                  </a:lnTo>
                  <a:lnTo>
                    <a:pt x="484" y="535"/>
                  </a:lnTo>
                  <a:lnTo>
                    <a:pt x="483" y="528"/>
                  </a:lnTo>
                  <a:lnTo>
                    <a:pt x="480" y="520"/>
                  </a:lnTo>
                  <a:lnTo>
                    <a:pt x="477" y="512"/>
                  </a:lnTo>
                  <a:lnTo>
                    <a:pt x="473" y="504"/>
                  </a:lnTo>
                  <a:lnTo>
                    <a:pt x="469" y="496"/>
                  </a:lnTo>
                  <a:lnTo>
                    <a:pt x="464" y="488"/>
                  </a:lnTo>
                  <a:lnTo>
                    <a:pt x="459" y="480"/>
                  </a:lnTo>
                  <a:lnTo>
                    <a:pt x="451" y="472"/>
                  </a:lnTo>
                  <a:lnTo>
                    <a:pt x="443" y="466"/>
                  </a:lnTo>
                  <a:lnTo>
                    <a:pt x="434" y="461"/>
                  </a:lnTo>
                  <a:lnTo>
                    <a:pt x="423" y="457"/>
                  </a:lnTo>
                  <a:lnTo>
                    <a:pt x="411" y="453"/>
                  </a:lnTo>
                  <a:lnTo>
                    <a:pt x="411" y="453"/>
                  </a:lnTo>
                  <a:lnTo>
                    <a:pt x="412" y="450"/>
                  </a:lnTo>
                  <a:lnTo>
                    <a:pt x="412" y="445"/>
                  </a:lnTo>
                  <a:lnTo>
                    <a:pt x="414" y="439"/>
                  </a:lnTo>
                  <a:lnTo>
                    <a:pt x="415" y="433"/>
                  </a:lnTo>
                  <a:lnTo>
                    <a:pt x="415" y="425"/>
                  </a:lnTo>
                  <a:lnTo>
                    <a:pt x="414" y="415"/>
                  </a:lnTo>
                  <a:lnTo>
                    <a:pt x="412" y="406"/>
                  </a:lnTo>
                  <a:lnTo>
                    <a:pt x="411" y="396"/>
                  </a:lnTo>
                  <a:lnTo>
                    <a:pt x="407" y="385"/>
                  </a:lnTo>
                  <a:lnTo>
                    <a:pt x="402" y="373"/>
                  </a:lnTo>
                  <a:lnTo>
                    <a:pt x="395" y="364"/>
                  </a:lnTo>
                  <a:lnTo>
                    <a:pt x="384" y="352"/>
                  </a:lnTo>
                  <a:lnTo>
                    <a:pt x="374" y="341"/>
                  </a:lnTo>
                  <a:lnTo>
                    <a:pt x="359" y="332"/>
                  </a:lnTo>
                  <a:lnTo>
                    <a:pt x="343" y="323"/>
                  </a:lnTo>
                  <a:lnTo>
                    <a:pt x="343" y="321"/>
                  </a:lnTo>
                  <a:lnTo>
                    <a:pt x="342" y="321"/>
                  </a:lnTo>
                  <a:lnTo>
                    <a:pt x="341" y="321"/>
                  </a:lnTo>
                  <a:lnTo>
                    <a:pt x="339" y="321"/>
                  </a:lnTo>
                  <a:lnTo>
                    <a:pt x="337" y="320"/>
                  </a:lnTo>
                  <a:lnTo>
                    <a:pt x="335" y="320"/>
                  </a:lnTo>
                  <a:lnTo>
                    <a:pt x="331" y="319"/>
                  </a:lnTo>
                  <a:lnTo>
                    <a:pt x="329" y="319"/>
                  </a:lnTo>
                  <a:lnTo>
                    <a:pt x="323" y="317"/>
                  </a:lnTo>
                  <a:lnTo>
                    <a:pt x="318" y="317"/>
                  </a:lnTo>
                  <a:lnTo>
                    <a:pt x="312" y="317"/>
                  </a:lnTo>
                  <a:lnTo>
                    <a:pt x="306" y="316"/>
                  </a:lnTo>
                  <a:lnTo>
                    <a:pt x="298" y="316"/>
                  </a:lnTo>
                  <a:lnTo>
                    <a:pt x="290" y="315"/>
                  </a:lnTo>
                  <a:lnTo>
                    <a:pt x="281" y="315"/>
                  </a:lnTo>
                  <a:lnTo>
                    <a:pt x="272" y="316"/>
                  </a:lnTo>
                  <a:lnTo>
                    <a:pt x="232" y="316"/>
                  </a:lnTo>
                  <a:lnTo>
                    <a:pt x="231" y="315"/>
                  </a:lnTo>
                  <a:lnTo>
                    <a:pt x="229" y="313"/>
                  </a:lnTo>
                  <a:lnTo>
                    <a:pt x="227" y="311"/>
                  </a:lnTo>
                  <a:lnTo>
                    <a:pt x="224" y="308"/>
                  </a:lnTo>
                  <a:lnTo>
                    <a:pt x="219" y="305"/>
                  </a:lnTo>
                  <a:lnTo>
                    <a:pt x="213" y="301"/>
                  </a:lnTo>
                  <a:lnTo>
                    <a:pt x="207" y="297"/>
                  </a:lnTo>
                  <a:lnTo>
                    <a:pt x="197" y="295"/>
                  </a:lnTo>
                  <a:lnTo>
                    <a:pt x="188" y="291"/>
                  </a:lnTo>
                  <a:lnTo>
                    <a:pt x="178" y="287"/>
                  </a:lnTo>
                  <a:lnTo>
                    <a:pt x="164" y="284"/>
                  </a:lnTo>
                  <a:lnTo>
                    <a:pt x="151" y="281"/>
                  </a:lnTo>
                  <a:lnTo>
                    <a:pt x="135" y="280"/>
                  </a:lnTo>
                  <a:lnTo>
                    <a:pt x="118" y="280"/>
                  </a:lnTo>
                  <a:lnTo>
                    <a:pt x="98" y="280"/>
                  </a:lnTo>
                  <a:lnTo>
                    <a:pt x="78" y="281"/>
                  </a:lnTo>
                  <a:lnTo>
                    <a:pt x="75" y="256"/>
                  </a:lnTo>
                  <a:lnTo>
                    <a:pt x="75" y="256"/>
                  </a:lnTo>
                  <a:lnTo>
                    <a:pt x="77" y="256"/>
                  </a:lnTo>
                  <a:lnTo>
                    <a:pt x="78" y="256"/>
                  </a:lnTo>
                  <a:lnTo>
                    <a:pt x="81" y="256"/>
                  </a:lnTo>
                  <a:lnTo>
                    <a:pt x="83" y="256"/>
                  </a:lnTo>
                  <a:lnTo>
                    <a:pt x="86" y="256"/>
                  </a:lnTo>
                  <a:lnTo>
                    <a:pt x="89" y="256"/>
                  </a:lnTo>
                  <a:lnTo>
                    <a:pt x="93" y="256"/>
                  </a:lnTo>
                  <a:lnTo>
                    <a:pt x="95" y="256"/>
                  </a:lnTo>
                  <a:lnTo>
                    <a:pt x="98" y="256"/>
                  </a:lnTo>
                  <a:lnTo>
                    <a:pt x="102" y="256"/>
                  </a:lnTo>
                  <a:lnTo>
                    <a:pt x="105" y="256"/>
                  </a:lnTo>
                  <a:lnTo>
                    <a:pt x="107" y="256"/>
                  </a:lnTo>
                  <a:lnTo>
                    <a:pt x="110" y="256"/>
                  </a:lnTo>
                  <a:lnTo>
                    <a:pt x="111" y="256"/>
                  </a:lnTo>
                  <a:lnTo>
                    <a:pt x="114" y="257"/>
                  </a:lnTo>
                  <a:lnTo>
                    <a:pt x="105" y="195"/>
                  </a:lnTo>
                  <a:lnTo>
                    <a:pt x="83" y="199"/>
                  </a:lnTo>
                  <a:lnTo>
                    <a:pt x="83" y="187"/>
                  </a:lnTo>
                  <a:lnTo>
                    <a:pt x="135" y="181"/>
                  </a:lnTo>
                  <a:lnTo>
                    <a:pt x="135" y="191"/>
                  </a:lnTo>
                  <a:lnTo>
                    <a:pt x="111" y="195"/>
                  </a:lnTo>
                  <a:lnTo>
                    <a:pt x="122" y="257"/>
                  </a:lnTo>
                  <a:lnTo>
                    <a:pt x="122" y="257"/>
                  </a:lnTo>
                  <a:lnTo>
                    <a:pt x="125" y="257"/>
                  </a:lnTo>
                  <a:lnTo>
                    <a:pt x="127" y="259"/>
                  </a:lnTo>
                  <a:lnTo>
                    <a:pt x="131" y="259"/>
                  </a:lnTo>
                  <a:lnTo>
                    <a:pt x="135" y="260"/>
                  </a:lnTo>
                  <a:lnTo>
                    <a:pt x="140" y="260"/>
                  </a:lnTo>
                  <a:lnTo>
                    <a:pt x="147" y="261"/>
                  </a:lnTo>
                  <a:lnTo>
                    <a:pt x="154" y="264"/>
                  </a:lnTo>
                  <a:lnTo>
                    <a:pt x="162" y="265"/>
                  </a:lnTo>
                  <a:lnTo>
                    <a:pt x="168" y="268"/>
                  </a:lnTo>
                  <a:lnTo>
                    <a:pt x="176" y="271"/>
                  </a:lnTo>
                  <a:lnTo>
                    <a:pt x="184" y="273"/>
                  </a:lnTo>
                  <a:lnTo>
                    <a:pt x="192" y="277"/>
                  </a:lnTo>
                  <a:lnTo>
                    <a:pt x="200" y="281"/>
                  </a:lnTo>
                  <a:lnTo>
                    <a:pt x="208" y="287"/>
                  </a:lnTo>
                  <a:lnTo>
                    <a:pt x="216" y="292"/>
                  </a:lnTo>
                  <a:lnTo>
                    <a:pt x="199" y="166"/>
                  </a:lnTo>
                  <a:lnTo>
                    <a:pt x="272" y="151"/>
                  </a:lnTo>
                  <a:lnTo>
                    <a:pt x="272" y="105"/>
                  </a:lnTo>
                  <a:lnTo>
                    <a:pt x="233" y="73"/>
                  </a:lnTo>
                  <a:lnTo>
                    <a:pt x="191" y="80"/>
                  </a:lnTo>
                  <a:lnTo>
                    <a:pt x="187" y="37"/>
                  </a:lnTo>
                  <a:lnTo>
                    <a:pt x="154" y="8"/>
                  </a:lnTo>
                  <a:lnTo>
                    <a:pt x="79" y="28"/>
                  </a:lnTo>
                  <a:lnTo>
                    <a:pt x="93" y="94"/>
                  </a:lnTo>
                  <a:lnTo>
                    <a:pt x="8" y="97"/>
                  </a:lnTo>
                  <a:lnTo>
                    <a:pt x="8" y="11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8" name="Freeform 118"/>
            <p:cNvSpPr>
              <a:spLocks/>
            </p:cNvSpPr>
            <p:nvPr/>
          </p:nvSpPr>
          <p:spPr bwMode="auto">
            <a:xfrm>
              <a:off x="4041" y="1833"/>
              <a:ext cx="278" cy="371"/>
            </a:xfrm>
            <a:custGeom>
              <a:avLst/>
              <a:gdLst/>
              <a:ahLst/>
              <a:cxnLst>
                <a:cxn ang="0">
                  <a:pos x="55" y="219"/>
                </a:cxn>
                <a:cxn ang="0">
                  <a:pos x="10" y="174"/>
                </a:cxn>
                <a:cxn ang="0">
                  <a:pos x="27" y="161"/>
                </a:cxn>
                <a:cxn ang="0">
                  <a:pos x="36" y="144"/>
                </a:cxn>
                <a:cxn ang="0">
                  <a:pos x="47" y="125"/>
                </a:cxn>
                <a:cxn ang="0">
                  <a:pos x="58" y="106"/>
                </a:cxn>
                <a:cxn ang="0">
                  <a:pos x="67" y="87"/>
                </a:cxn>
                <a:cxn ang="0">
                  <a:pos x="79" y="69"/>
                </a:cxn>
                <a:cxn ang="0">
                  <a:pos x="89" y="47"/>
                </a:cxn>
                <a:cxn ang="0">
                  <a:pos x="80" y="12"/>
                </a:cxn>
                <a:cxn ang="0">
                  <a:pos x="170" y="37"/>
                </a:cxn>
                <a:cxn ang="0">
                  <a:pos x="115" y="166"/>
                </a:cxn>
                <a:cxn ang="0">
                  <a:pos x="148" y="142"/>
                </a:cxn>
                <a:cxn ang="0">
                  <a:pos x="213" y="79"/>
                </a:cxn>
                <a:cxn ang="0">
                  <a:pos x="189" y="56"/>
                </a:cxn>
                <a:cxn ang="0">
                  <a:pos x="268" y="69"/>
                </a:cxn>
                <a:cxn ang="0">
                  <a:pos x="266" y="76"/>
                </a:cxn>
                <a:cxn ang="0">
                  <a:pos x="258" y="92"/>
                </a:cxn>
                <a:cxn ang="0">
                  <a:pos x="248" y="117"/>
                </a:cxn>
                <a:cxn ang="0">
                  <a:pos x="238" y="152"/>
                </a:cxn>
                <a:cxn ang="0">
                  <a:pos x="226" y="194"/>
                </a:cxn>
                <a:cxn ang="0">
                  <a:pos x="218" y="242"/>
                </a:cxn>
                <a:cxn ang="0">
                  <a:pos x="213" y="296"/>
                </a:cxn>
                <a:cxn ang="0">
                  <a:pos x="214" y="353"/>
                </a:cxn>
                <a:cxn ang="0">
                  <a:pos x="154" y="371"/>
                </a:cxn>
                <a:cxn ang="0">
                  <a:pos x="219" y="369"/>
                </a:cxn>
                <a:cxn ang="0">
                  <a:pos x="219" y="352"/>
                </a:cxn>
                <a:cxn ang="0">
                  <a:pos x="219" y="321"/>
                </a:cxn>
                <a:cxn ang="0">
                  <a:pos x="222" y="282"/>
                </a:cxn>
                <a:cxn ang="0">
                  <a:pos x="227" y="234"/>
                </a:cxn>
                <a:cxn ang="0">
                  <a:pos x="235" y="183"/>
                </a:cxn>
                <a:cxn ang="0">
                  <a:pos x="248" y="134"/>
                </a:cxn>
                <a:cxn ang="0">
                  <a:pos x="266" y="88"/>
                </a:cxn>
                <a:cxn ang="0">
                  <a:pos x="235" y="24"/>
                </a:cxn>
                <a:cxn ang="0">
                  <a:pos x="144" y="138"/>
                </a:cxn>
                <a:cxn ang="0">
                  <a:pos x="182" y="35"/>
                </a:cxn>
                <a:cxn ang="0">
                  <a:pos x="67" y="6"/>
                </a:cxn>
                <a:cxn ang="0">
                  <a:pos x="65" y="11"/>
                </a:cxn>
                <a:cxn ang="0">
                  <a:pos x="63" y="24"/>
                </a:cxn>
                <a:cxn ang="0">
                  <a:pos x="59" y="43"/>
                </a:cxn>
                <a:cxn ang="0">
                  <a:pos x="52" y="67"/>
                </a:cxn>
                <a:cxn ang="0">
                  <a:pos x="43" y="95"/>
                </a:cxn>
                <a:cxn ang="0">
                  <a:pos x="32" y="121"/>
                </a:cxn>
                <a:cxn ang="0">
                  <a:pos x="18" y="148"/>
                </a:cxn>
                <a:cxn ang="0">
                  <a:pos x="0" y="172"/>
                </a:cxn>
                <a:cxn ang="0">
                  <a:pos x="52" y="233"/>
                </a:cxn>
                <a:cxn ang="0">
                  <a:pos x="170" y="209"/>
                </a:cxn>
              </a:cxnLst>
              <a:rect l="0" t="0" r="r" b="b"/>
              <a:pathLst>
                <a:path w="278" h="371">
                  <a:moveTo>
                    <a:pt x="170" y="209"/>
                  </a:moveTo>
                  <a:lnTo>
                    <a:pt x="55" y="219"/>
                  </a:lnTo>
                  <a:lnTo>
                    <a:pt x="10" y="203"/>
                  </a:lnTo>
                  <a:lnTo>
                    <a:pt x="10" y="174"/>
                  </a:lnTo>
                  <a:lnTo>
                    <a:pt x="30" y="176"/>
                  </a:lnTo>
                  <a:lnTo>
                    <a:pt x="27" y="161"/>
                  </a:lnTo>
                  <a:lnTo>
                    <a:pt x="42" y="158"/>
                  </a:lnTo>
                  <a:lnTo>
                    <a:pt x="36" y="144"/>
                  </a:lnTo>
                  <a:lnTo>
                    <a:pt x="54" y="138"/>
                  </a:lnTo>
                  <a:lnTo>
                    <a:pt x="47" y="125"/>
                  </a:lnTo>
                  <a:lnTo>
                    <a:pt x="65" y="120"/>
                  </a:lnTo>
                  <a:lnTo>
                    <a:pt x="58" y="106"/>
                  </a:lnTo>
                  <a:lnTo>
                    <a:pt x="75" y="104"/>
                  </a:lnTo>
                  <a:lnTo>
                    <a:pt x="67" y="87"/>
                  </a:lnTo>
                  <a:lnTo>
                    <a:pt x="84" y="87"/>
                  </a:lnTo>
                  <a:lnTo>
                    <a:pt x="79" y="69"/>
                  </a:lnTo>
                  <a:lnTo>
                    <a:pt x="95" y="64"/>
                  </a:lnTo>
                  <a:lnTo>
                    <a:pt x="89" y="47"/>
                  </a:lnTo>
                  <a:lnTo>
                    <a:pt x="108" y="36"/>
                  </a:lnTo>
                  <a:lnTo>
                    <a:pt x="80" y="12"/>
                  </a:lnTo>
                  <a:lnTo>
                    <a:pt x="142" y="10"/>
                  </a:lnTo>
                  <a:lnTo>
                    <a:pt x="170" y="37"/>
                  </a:lnTo>
                  <a:lnTo>
                    <a:pt x="107" y="166"/>
                  </a:lnTo>
                  <a:lnTo>
                    <a:pt x="115" y="166"/>
                  </a:lnTo>
                  <a:lnTo>
                    <a:pt x="126" y="142"/>
                  </a:lnTo>
                  <a:lnTo>
                    <a:pt x="148" y="142"/>
                  </a:lnTo>
                  <a:lnTo>
                    <a:pt x="182" y="64"/>
                  </a:lnTo>
                  <a:lnTo>
                    <a:pt x="213" y="79"/>
                  </a:lnTo>
                  <a:lnTo>
                    <a:pt x="219" y="77"/>
                  </a:lnTo>
                  <a:lnTo>
                    <a:pt x="189" y="56"/>
                  </a:lnTo>
                  <a:lnTo>
                    <a:pt x="234" y="36"/>
                  </a:lnTo>
                  <a:lnTo>
                    <a:pt x="268" y="69"/>
                  </a:lnTo>
                  <a:lnTo>
                    <a:pt x="267" y="71"/>
                  </a:lnTo>
                  <a:lnTo>
                    <a:pt x="266" y="76"/>
                  </a:lnTo>
                  <a:lnTo>
                    <a:pt x="263" y="83"/>
                  </a:lnTo>
                  <a:lnTo>
                    <a:pt x="258" y="92"/>
                  </a:lnTo>
                  <a:lnTo>
                    <a:pt x="254" y="104"/>
                  </a:lnTo>
                  <a:lnTo>
                    <a:pt x="248" y="117"/>
                  </a:lnTo>
                  <a:lnTo>
                    <a:pt x="243" y="134"/>
                  </a:lnTo>
                  <a:lnTo>
                    <a:pt x="238" y="152"/>
                  </a:lnTo>
                  <a:lnTo>
                    <a:pt x="231" y="172"/>
                  </a:lnTo>
                  <a:lnTo>
                    <a:pt x="226" y="194"/>
                  </a:lnTo>
                  <a:lnTo>
                    <a:pt x="222" y="218"/>
                  </a:lnTo>
                  <a:lnTo>
                    <a:pt x="218" y="242"/>
                  </a:lnTo>
                  <a:lnTo>
                    <a:pt x="215" y="268"/>
                  </a:lnTo>
                  <a:lnTo>
                    <a:pt x="213" y="296"/>
                  </a:lnTo>
                  <a:lnTo>
                    <a:pt x="213" y="324"/>
                  </a:lnTo>
                  <a:lnTo>
                    <a:pt x="214" y="353"/>
                  </a:lnTo>
                  <a:lnTo>
                    <a:pt x="145" y="355"/>
                  </a:lnTo>
                  <a:lnTo>
                    <a:pt x="154" y="371"/>
                  </a:lnTo>
                  <a:lnTo>
                    <a:pt x="219" y="371"/>
                  </a:lnTo>
                  <a:lnTo>
                    <a:pt x="219" y="369"/>
                  </a:lnTo>
                  <a:lnTo>
                    <a:pt x="219" y="363"/>
                  </a:lnTo>
                  <a:lnTo>
                    <a:pt x="219" y="352"/>
                  </a:lnTo>
                  <a:lnTo>
                    <a:pt x="219" y="339"/>
                  </a:lnTo>
                  <a:lnTo>
                    <a:pt x="219" y="321"/>
                  </a:lnTo>
                  <a:lnTo>
                    <a:pt x="221" y="303"/>
                  </a:lnTo>
                  <a:lnTo>
                    <a:pt x="222" y="282"/>
                  </a:lnTo>
                  <a:lnTo>
                    <a:pt x="225" y="258"/>
                  </a:lnTo>
                  <a:lnTo>
                    <a:pt x="227" y="234"/>
                  </a:lnTo>
                  <a:lnTo>
                    <a:pt x="231" y="209"/>
                  </a:lnTo>
                  <a:lnTo>
                    <a:pt x="235" y="183"/>
                  </a:lnTo>
                  <a:lnTo>
                    <a:pt x="242" y="158"/>
                  </a:lnTo>
                  <a:lnTo>
                    <a:pt x="248" y="134"/>
                  </a:lnTo>
                  <a:lnTo>
                    <a:pt x="256" y="110"/>
                  </a:lnTo>
                  <a:lnTo>
                    <a:pt x="266" y="88"/>
                  </a:lnTo>
                  <a:lnTo>
                    <a:pt x="278" y="68"/>
                  </a:lnTo>
                  <a:lnTo>
                    <a:pt x="235" y="24"/>
                  </a:lnTo>
                  <a:lnTo>
                    <a:pt x="180" y="53"/>
                  </a:lnTo>
                  <a:lnTo>
                    <a:pt x="144" y="138"/>
                  </a:lnTo>
                  <a:lnTo>
                    <a:pt x="128" y="137"/>
                  </a:lnTo>
                  <a:lnTo>
                    <a:pt x="182" y="35"/>
                  </a:lnTo>
                  <a:lnTo>
                    <a:pt x="148" y="0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5" y="11"/>
                  </a:lnTo>
                  <a:lnTo>
                    <a:pt x="64" y="16"/>
                  </a:lnTo>
                  <a:lnTo>
                    <a:pt x="63" y="24"/>
                  </a:lnTo>
                  <a:lnTo>
                    <a:pt x="61" y="32"/>
                  </a:lnTo>
                  <a:lnTo>
                    <a:pt x="59" y="43"/>
                  </a:lnTo>
                  <a:lnTo>
                    <a:pt x="56" y="55"/>
                  </a:lnTo>
                  <a:lnTo>
                    <a:pt x="52" y="67"/>
                  </a:lnTo>
                  <a:lnTo>
                    <a:pt x="48" y="80"/>
                  </a:lnTo>
                  <a:lnTo>
                    <a:pt x="43" y="95"/>
                  </a:lnTo>
                  <a:lnTo>
                    <a:pt x="38" y="108"/>
                  </a:lnTo>
                  <a:lnTo>
                    <a:pt x="32" y="121"/>
                  </a:lnTo>
                  <a:lnTo>
                    <a:pt x="24" y="134"/>
                  </a:lnTo>
                  <a:lnTo>
                    <a:pt x="18" y="148"/>
                  </a:lnTo>
                  <a:lnTo>
                    <a:pt x="10" y="160"/>
                  </a:lnTo>
                  <a:lnTo>
                    <a:pt x="0" y="172"/>
                  </a:lnTo>
                  <a:lnTo>
                    <a:pt x="0" y="210"/>
                  </a:lnTo>
                  <a:lnTo>
                    <a:pt x="52" y="233"/>
                  </a:lnTo>
                  <a:lnTo>
                    <a:pt x="168" y="217"/>
                  </a:lnTo>
                  <a:lnTo>
                    <a:pt x="170" y="2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9" name="Freeform 119"/>
            <p:cNvSpPr>
              <a:spLocks/>
            </p:cNvSpPr>
            <p:nvPr/>
          </p:nvSpPr>
          <p:spPr bwMode="auto">
            <a:xfrm>
              <a:off x="4259" y="2054"/>
              <a:ext cx="154" cy="1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54" y="91"/>
                </a:cxn>
                <a:cxn ang="0">
                  <a:pos x="139" y="156"/>
                </a:cxn>
                <a:cxn ang="0">
                  <a:pos x="90" y="156"/>
                </a:cxn>
                <a:cxn ang="0">
                  <a:pos x="42" y="148"/>
                </a:cxn>
                <a:cxn ang="0">
                  <a:pos x="0" y="119"/>
                </a:cxn>
                <a:cxn ang="0">
                  <a:pos x="0" y="95"/>
                </a:cxn>
                <a:cxn ang="0">
                  <a:pos x="93" y="151"/>
                </a:cxn>
                <a:cxn ang="0">
                  <a:pos x="134" y="151"/>
                </a:cxn>
                <a:cxn ang="0">
                  <a:pos x="142" y="95"/>
                </a:cxn>
                <a:cxn ang="0">
                  <a:pos x="7" y="17"/>
                </a:cxn>
                <a:cxn ang="0">
                  <a:pos x="5" y="0"/>
                </a:cxn>
              </a:cxnLst>
              <a:rect l="0" t="0" r="r" b="b"/>
              <a:pathLst>
                <a:path w="154" h="156">
                  <a:moveTo>
                    <a:pt x="5" y="0"/>
                  </a:moveTo>
                  <a:lnTo>
                    <a:pt x="154" y="91"/>
                  </a:lnTo>
                  <a:lnTo>
                    <a:pt x="139" y="156"/>
                  </a:lnTo>
                  <a:lnTo>
                    <a:pt x="90" y="156"/>
                  </a:lnTo>
                  <a:lnTo>
                    <a:pt x="42" y="148"/>
                  </a:lnTo>
                  <a:lnTo>
                    <a:pt x="0" y="119"/>
                  </a:lnTo>
                  <a:lnTo>
                    <a:pt x="0" y="95"/>
                  </a:lnTo>
                  <a:lnTo>
                    <a:pt x="93" y="151"/>
                  </a:lnTo>
                  <a:lnTo>
                    <a:pt x="134" y="151"/>
                  </a:lnTo>
                  <a:lnTo>
                    <a:pt x="142" y="95"/>
                  </a:lnTo>
                  <a:lnTo>
                    <a:pt x="7" y="1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0" name="Freeform 120"/>
            <p:cNvSpPr>
              <a:spLocks/>
            </p:cNvSpPr>
            <p:nvPr/>
          </p:nvSpPr>
          <p:spPr bwMode="auto">
            <a:xfrm>
              <a:off x="4243" y="2241"/>
              <a:ext cx="121" cy="9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33" y="54"/>
                </a:cxn>
                <a:cxn ang="0">
                  <a:pos x="33" y="22"/>
                </a:cxn>
                <a:cxn ang="0">
                  <a:pos x="65" y="0"/>
                </a:cxn>
                <a:cxn ang="0">
                  <a:pos x="94" y="0"/>
                </a:cxn>
                <a:cxn ang="0">
                  <a:pos x="121" y="24"/>
                </a:cxn>
                <a:cxn ang="0">
                  <a:pos x="121" y="41"/>
                </a:cxn>
                <a:cxn ang="0">
                  <a:pos x="114" y="41"/>
                </a:cxn>
                <a:cxn ang="0">
                  <a:pos x="114" y="28"/>
                </a:cxn>
                <a:cxn ang="0">
                  <a:pos x="90" y="6"/>
                </a:cxn>
                <a:cxn ang="0">
                  <a:pos x="65" y="6"/>
                </a:cxn>
                <a:cxn ang="0">
                  <a:pos x="41" y="26"/>
                </a:cxn>
                <a:cxn ang="0">
                  <a:pos x="41" y="26"/>
                </a:cxn>
                <a:cxn ang="0">
                  <a:pos x="41" y="28"/>
                </a:cxn>
                <a:cxn ang="0">
                  <a:pos x="41" y="29"/>
                </a:cxn>
                <a:cxn ang="0">
                  <a:pos x="41" y="32"/>
                </a:cxn>
                <a:cxn ang="0">
                  <a:pos x="41" y="33"/>
                </a:cxn>
                <a:cxn ang="0">
                  <a:pos x="41" y="34"/>
                </a:cxn>
                <a:cxn ang="0">
                  <a:pos x="41" y="36"/>
                </a:cxn>
                <a:cxn ang="0">
                  <a:pos x="41" y="37"/>
                </a:cxn>
                <a:cxn ang="0">
                  <a:pos x="53" y="45"/>
                </a:cxn>
                <a:cxn ang="0">
                  <a:pos x="53" y="97"/>
                </a:cxn>
                <a:cxn ang="0">
                  <a:pos x="25" y="97"/>
                </a:cxn>
                <a:cxn ang="0">
                  <a:pos x="13" y="71"/>
                </a:cxn>
                <a:cxn ang="0">
                  <a:pos x="0" y="54"/>
                </a:cxn>
              </a:cxnLst>
              <a:rect l="0" t="0" r="r" b="b"/>
              <a:pathLst>
                <a:path w="121" h="97">
                  <a:moveTo>
                    <a:pt x="0" y="54"/>
                  </a:moveTo>
                  <a:lnTo>
                    <a:pt x="33" y="54"/>
                  </a:lnTo>
                  <a:lnTo>
                    <a:pt x="33" y="22"/>
                  </a:lnTo>
                  <a:lnTo>
                    <a:pt x="65" y="0"/>
                  </a:lnTo>
                  <a:lnTo>
                    <a:pt x="94" y="0"/>
                  </a:lnTo>
                  <a:lnTo>
                    <a:pt x="121" y="24"/>
                  </a:lnTo>
                  <a:lnTo>
                    <a:pt x="121" y="41"/>
                  </a:lnTo>
                  <a:lnTo>
                    <a:pt x="114" y="41"/>
                  </a:lnTo>
                  <a:lnTo>
                    <a:pt x="114" y="28"/>
                  </a:lnTo>
                  <a:lnTo>
                    <a:pt x="90" y="6"/>
                  </a:lnTo>
                  <a:lnTo>
                    <a:pt x="65" y="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8"/>
                  </a:lnTo>
                  <a:lnTo>
                    <a:pt x="41" y="29"/>
                  </a:lnTo>
                  <a:lnTo>
                    <a:pt x="41" y="32"/>
                  </a:lnTo>
                  <a:lnTo>
                    <a:pt x="41" y="33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7"/>
                  </a:lnTo>
                  <a:lnTo>
                    <a:pt x="53" y="45"/>
                  </a:lnTo>
                  <a:lnTo>
                    <a:pt x="53" y="97"/>
                  </a:lnTo>
                  <a:lnTo>
                    <a:pt x="25" y="97"/>
                  </a:lnTo>
                  <a:lnTo>
                    <a:pt x="13" y="7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1" name="Freeform 121"/>
            <p:cNvSpPr>
              <a:spLocks/>
            </p:cNvSpPr>
            <p:nvPr/>
          </p:nvSpPr>
          <p:spPr bwMode="auto">
            <a:xfrm>
              <a:off x="4280" y="2282"/>
              <a:ext cx="84" cy="66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84" y="50"/>
                </a:cxn>
                <a:cxn ang="0">
                  <a:pos x="61" y="66"/>
                </a:cxn>
                <a:cxn ang="0">
                  <a:pos x="27" y="66"/>
                </a:cxn>
                <a:cxn ang="0">
                  <a:pos x="0" y="50"/>
                </a:cxn>
                <a:cxn ang="0">
                  <a:pos x="13" y="53"/>
                </a:cxn>
                <a:cxn ang="0">
                  <a:pos x="29" y="61"/>
                </a:cxn>
                <a:cxn ang="0">
                  <a:pos x="60" y="60"/>
                </a:cxn>
                <a:cxn ang="0">
                  <a:pos x="77" y="48"/>
                </a:cxn>
                <a:cxn ang="0">
                  <a:pos x="77" y="0"/>
                </a:cxn>
                <a:cxn ang="0">
                  <a:pos x="84" y="0"/>
                </a:cxn>
              </a:cxnLst>
              <a:rect l="0" t="0" r="r" b="b"/>
              <a:pathLst>
                <a:path w="84" h="66">
                  <a:moveTo>
                    <a:pt x="84" y="0"/>
                  </a:moveTo>
                  <a:lnTo>
                    <a:pt x="84" y="50"/>
                  </a:lnTo>
                  <a:lnTo>
                    <a:pt x="61" y="66"/>
                  </a:lnTo>
                  <a:lnTo>
                    <a:pt x="27" y="66"/>
                  </a:lnTo>
                  <a:lnTo>
                    <a:pt x="0" y="50"/>
                  </a:lnTo>
                  <a:lnTo>
                    <a:pt x="13" y="53"/>
                  </a:lnTo>
                  <a:lnTo>
                    <a:pt x="29" y="61"/>
                  </a:lnTo>
                  <a:lnTo>
                    <a:pt x="60" y="60"/>
                  </a:lnTo>
                  <a:lnTo>
                    <a:pt x="77" y="48"/>
                  </a:lnTo>
                  <a:lnTo>
                    <a:pt x="77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2" name="Freeform 122"/>
            <p:cNvSpPr>
              <a:spLocks/>
            </p:cNvSpPr>
            <p:nvPr/>
          </p:nvSpPr>
          <p:spPr bwMode="auto">
            <a:xfrm>
              <a:off x="3671" y="2262"/>
              <a:ext cx="54" cy="3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" y="36"/>
                </a:cxn>
                <a:cxn ang="0">
                  <a:pos x="54" y="34"/>
                </a:cxn>
                <a:cxn ang="0">
                  <a:pos x="22" y="0"/>
                </a:cxn>
                <a:cxn ang="0">
                  <a:pos x="0" y="4"/>
                </a:cxn>
              </a:cxnLst>
              <a:rect l="0" t="0" r="r" b="b"/>
              <a:pathLst>
                <a:path w="54" h="36">
                  <a:moveTo>
                    <a:pt x="0" y="4"/>
                  </a:moveTo>
                  <a:lnTo>
                    <a:pt x="30" y="36"/>
                  </a:lnTo>
                  <a:lnTo>
                    <a:pt x="54" y="34"/>
                  </a:lnTo>
                  <a:lnTo>
                    <a:pt x="2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3" name="Freeform 123"/>
            <p:cNvSpPr>
              <a:spLocks/>
            </p:cNvSpPr>
            <p:nvPr/>
          </p:nvSpPr>
          <p:spPr bwMode="auto">
            <a:xfrm>
              <a:off x="3868" y="2172"/>
              <a:ext cx="45" cy="2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3" y="4"/>
                </a:cxn>
                <a:cxn ang="0">
                  <a:pos x="17" y="4"/>
                </a:cxn>
                <a:cxn ang="0">
                  <a:pos x="21" y="2"/>
                </a:cxn>
                <a:cxn ang="0">
                  <a:pos x="25" y="1"/>
                </a:cxn>
                <a:cxn ang="0">
                  <a:pos x="29" y="1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40" y="1"/>
                </a:cxn>
                <a:cxn ang="0">
                  <a:pos x="42" y="2"/>
                </a:cxn>
                <a:cxn ang="0">
                  <a:pos x="44" y="4"/>
                </a:cxn>
                <a:cxn ang="0">
                  <a:pos x="45" y="8"/>
                </a:cxn>
                <a:cxn ang="0">
                  <a:pos x="45" y="9"/>
                </a:cxn>
                <a:cxn ang="0">
                  <a:pos x="45" y="10"/>
                </a:cxn>
                <a:cxn ang="0">
                  <a:pos x="44" y="12"/>
                </a:cxn>
                <a:cxn ang="0">
                  <a:pos x="44" y="13"/>
                </a:cxn>
                <a:cxn ang="0">
                  <a:pos x="42" y="14"/>
                </a:cxn>
                <a:cxn ang="0">
                  <a:pos x="42" y="16"/>
                </a:cxn>
                <a:cxn ang="0">
                  <a:pos x="42" y="14"/>
                </a:cxn>
                <a:cxn ang="0">
                  <a:pos x="41" y="12"/>
                </a:cxn>
                <a:cxn ang="0">
                  <a:pos x="40" y="12"/>
                </a:cxn>
                <a:cxn ang="0">
                  <a:pos x="40" y="10"/>
                </a:cxn>
                <a:cxn ang="0">
                  <a:pos x="37" y="9"/>
                </a:cxn>
                <a:cxn ang="0">
                  <a:pos x="36" y="9"/>
                </a:cxn>
                <a:cxn ang="0">
                  <a:pos x="33" y="8"/>
                </a:cxn>
                <a:cxn ang="0">
                  <a:pos x="30" y="8"/>
                </a:cxn>
                <a:cxn ang="0">
                  <a:pos x="26" y="9"/>
                </a:cxn>
                <a:cxn ang="0">
                  <a:pos x="22" y="10"/>
                </a:cxn>
                <a:cxn ang="0">
                  <a:pos x="18" y="12"/>
                </a:cxn>
                <a:cxn ang="0">
                  <a:pos x="13" y="16"/>
                </a:cxn>
                <a:cxn ang="0">
                  <a:pos x="6" y="20"/>
                </a:cxn>
                <a:cxn ang="0">
                  <a:pos x="0" y="25"/>
                </a:cxn>
                <a:cxn ang="0">
                  <a:pos x="0" y="10"/>
                </a:cxn>
              </a:cxnLst>
              <a:rect l="0" t="0" r="r" b="b"/>
              <a:pathLst>
                <a:path w="45" h="25">
                  <a:moveTo>
                    <a:pt x="0" y="10"/>
                  </a:moveTo>
                  <a:lnTo>
                    <a:pt x="0" y="9"/>
                  </a:lnTo>
                  <a:lnTo>
                    <a:pt x="1" y="9"/>
                  </a:lnTo>
                  <a:lnTo>
                    <a:pt x="4" y="8"/>
                  </a:lnTo>
                  <a:lnTo>
                    <a:pt x="6" y="8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5" y="1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40" y="1"/>
                  </a:lnTo>
                  <a:lnTo>
                    <a:pt x="42" y="2"/>
                  </a:lnTo>
                  <a:lnTo>
                    <a:pt x="44" y="4"/>
                  </a:lnTo>
                  <a:lnTo>
                    <a:pt x="45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26" y="9"/>
                  </a:lnTo>
                  <a:lnTo>
                    <a:pt x="22" y="10"/>
                  </a:lnTo>
                  <a:lnTo>
                    <a:pt x="18" y="12"/>
                  </a:lnTo>
                  <a:lnTo>
                    <a:pt x="13" y="16"/>
                  </a:lnTo>
                  <a:lnTo>
                    <a:pt x="6" y="20"/>
                  </a:lnTo>
                  <a:lnTo>
                    <a:pt x="0" y="2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4" name="Freeform 124"/>
            <p:cNvSpPr>
              <a:spLocks/>
            </p:cNvSpPr>
            <p:nvPr/>
          </p:nvSpPr>
          <p:spPr bwMode="auto">
            <a:xfrm>
              <a:off x="4186" y="1487"/>
              <a:ext cx="314" cy="264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314" y="264"/>
                </a:cxn>
                <a:cxn ang="0">
                  <a:pos x="0" y="264"/>
                </a:cxn>
                <a:cxn ang="0">
                  <a:pos x="158" y="0"/>
                </a:cxn>
              </a:cxnLst>
              <a:rect l="0" t="0" r="r" b="b"/>
              <a:pathLst>
                <a:path w="314" h="264">
                  <a:moveTo>
                    <a:pt x="158" y="0"/>
                  </a:moveTo>
                  <a:lnTo>
                    <a:pt x="314" y="264"/>
                  </a:lnTo>
                  <a:lnTo>
                    <a:pt x="0" y="26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5" name="Freeform 125"/>
            <p:cNvSpPr>
              <a:spLocks/>
            </p:cNvSpPr>
            <p:nvPr/>
          </p:nvSpPr>
          <p:spPr bwMode="auto">
            <a:xfrm>
              <a:off x="3874" y="1487"/>
              <a:ext cx="312" cy="264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2" y="264"/>
                </a:cxn>
                <a:cxn ang="0">
                  <a:pos x="0" y="264"/>
                </a:cxn>
                <a:cxn ang="0">
                  <a:pos x="157" y="0"/>
                </a:cxn>
              </a:cxnLst>
              <a:rect l="0" t="0" r="r" b="b"/>
              <a:pathLst>
                <a:path w="312" h="264">
                  <a:moveTo>
                    <a:pt x="157" y="0"/>
                  </a:moveTo>
                  <a:lnTo>
                    <a:pt x="312" y="264"/>
                  </a:lnTo>
                  <a:lnTo>
                    <a:pt x="0" y="2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6" name="Freeform 126"/>
            <p:cNvSpPr>
              <a:spLocks/>
            </p:cNvSpPr>
            <p:nvPr/>
          </p:nvSpPr>
          <p:spPr bwMode="auto">
            <a:xfrm>
              <a:off x="4031" y="1218"/>
              <a:ext cx="313" cy="269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313" y="269"/>
                </a:cxn>
                <a:cxn ang="0">
                  <a:pos x="0" y="269"/>
                </a:cxn>
                <a:cxn ang="0">
                  <a:pos x="155" y="0"/>
                </a:cxn>
              </a:cxnLst>
              <a:rect l="0" t="0" r="r" b="b"/>
              <a:pathLst>
                <a:path w="313" h="269">
                  <a:moveTo>
                    <a:pt x="155" y="0"/>
                  </a:moveTo>
                  <a:lnTo>
                    <a:pt x="313" y="269"/>
                  </a:lnTo>
                  <a:lnTo>
                    <a:pt x="0" y="269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7" name="Freeform 127"/>
            <p:cNvSpPr>
              <a:spLocks/>
            </p:cNvSpPr>
            <p:nvPr/>
          </p:nvSpPr>
          <p:spPr bwMode="auto">
            <a:xfrm>
              <a:off x="3874" y="948"/>
              <a:ext cx="312" cy="270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2" y="270"/>
                </a:cxn>
                <a:cxn ang="0">
                  <a:pos x="0" y="270"/>
                </a:cxn>
                <a:cxn ang="0">
                  <a:pos x="157" y="0"/>
                </a:cxn>
              </a:cxnLst>
              <a:rect l="0" t="0" r="r" b="b"/>
              <a:pathLst>
                <a:path w="312" h="270">
                  <a:moveTo>
                    <a:pt x="157" y="0"/>
                  </a:moveTo>
                  <a:lnTo>
                    <a:pt x="312" y="270"/>
                  </a:lnTo>
                  <a:lnTo>
                    <a:pt x="0" y="270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8" name="Freeform 128"/>
            <p:cNvSpPr>
              <a:spLocks/>
            </p:cNvSpPr>
            <p:nvPr/>
          </p:nvSpPr>
          <p:spPr bwMode="auto">
            <a:xfrm>
              <a:off x="3717" y="1218"/>
              <a:ext cx="314" cy="269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4" y="269"/>
                </a:cxn>
                <a:cxn ang="0">
                  <a:pos x="0" y="269"/>
                </a:cxn>
                <a:cxn ang="0">
                  <a:pos x="157" y="0"/>
                </a:cxn>
              </a:cxnLst>
              <a:rect l="0" t="0" r="r" b="b"/>
              <a:pathLst>
                <a:path w="314" h="269">
                  <a:moveTo>
                    <a:pt x="157" y="0"/>
                  </a:moveTo>
                  <a:lnTo>
                    <a:pt x="314" y="269"/>
                  </a:lnTo>
                  <a:lnTo>
                    <a:pt x="0" y="269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9" name="Freeform 129"/>
            <p:cNvSpPr>
              <a:spLocks/>
            </p:cNvSpPr>
            <p:nvPr/>
          </p:nvSpPr>
          <p:spPr bwMode="auto">
            <a:xfrm>
              <a:off x="3560" y="1487"/>
              <a:ext cx="314" cy="264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4" y="264"/>
                </a:cxn>
                <a:cxn ang="0">
                  <a:pos x="0" y="264"/>
                </a:cxn>
                <a:cxn ang="0">
                  <a:pos x="157" y="0"/>
                </a:cxn>
              </a:cxnLst>
              <a:rect l="0" t="0" r="r" b="b"/>
              <a:pathLst>
                <a:path w="314" h="264">
                  <a:moveTo>
                    <a:pt x="157" y="0"/>
                  </a:moveTo>
                  <a:lnTo>
                    <a:pt x="314" y="264"/>
                  </a:lnTo>
                  <a:lnTo>
                    <a:pt x="0" y="2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90" name="Rectangle 130"/>
            <p:cNvSpPr>
              <a:spLocks noChangeArrowheads="1"/>
            </p:cNvSpPr>
            <p:nvPr/>
          </p:nvSpPr>
          <p:spPr bwMode="auto">
            <a:xfrm rot="17880000">
              <a:off x="3099" y="1938"/>
              <a:ext cx="686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D65984"/>
                  </a:solidFill>
                  <a:latin typeface="Comic Sans MS" pitchFamily="66" charset="0"/>
                </a:rPr>
                <a:t>A = L x W</a:t>
              </a:r>
              <a:endParaRPr lang="ru-RU"/>
            </a:p>
          </p:txBody>
        </p:sp>
        <p:sp>
          <p:nvSpPr>
            <p:cNvPr id="15491" name="Rectangle 131"/>
            <p:cNvSpPr>
              <a:spLocks noChangeArrowheads="1"/>
            </p:cNvSpPr>
            <p:nvPr/>
          </p:nvSpPr>
          <p:spPr bwMode="auto">
            <a:xfrm>
              <a:off x="3288" y="2415"/>
              <a:ext cx="15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 i="1">
                  <a:solidFill>
                    <a:srgbClr val="8FD1B0"/>
                  </a:solidFill>
                  <a:latin typeface="Comic Sans MS" pitchFamily="66" charset="0"/>
                </a:rPr>
                <a:t>y</a:t>
              </a:r>
              <a:endParaRPr lang="ru-RU"/>
            </a:p>
          </p:txBody>
        </p:sp>
        <p:sp>
          <p:nvSpPr>
            <p:cNvPr id="15492" name="Rectangle 132"/>
            <p:cNvSpPr>
              <a:spLocks noChangeArrowheads="1"/>
            </p:cNvSpPr>
            <p:nvPr/>
          </p:nvSpPr>
          <p:spPr bwMode="auto">
            <a:xfrm>
              <a:off x="3416" y="2415"/>
              <a:ext cx="20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= </a:t>
              </a:r>
              <a:endParaRPr lang="ru-RU"/>
            </a:p>
          </p:txBody>
        </p:sp>
        <p:sp>
          <p:nvSpPr>
            <p:cNvPr id="15493" name="Rectangle 133"/>
            <p:cNvSpPr>
              <a:spLocks noChangeArrowheads="1"/>
            </p:cNvSpPr>
            <p:nvPr/>
          </p:nvSpPr>
          <p:spPr bwMode="auto">
            <a:xfrm>
              <a:off x="3542" y="2415"/>
              <a:ext cx="20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m</a:t>
              </a:r>
              <a:endParaRPr lang="ru-RU"/>
            </a:p>
          </p:txBody>
        </p:sp>
        <p:sp>
          <p:nvSpPr>
            <p:cNvPr id="15494" name="Rectangle 134"/>
            <p:cNvSpPr>
              <a:spLocks noChangeArrowheads="1"/>
            </p:cNvSpPr>
            <p:nvPr/>
          </p:nvSpPr>
          <p:spPr bwMode="auto">
            <a:xfrm>
              <a:off x="3661" y="2415"/>
              <a:ext cx="17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 i="1">
                  <a:solidFill>
                    <a:srgbClr val="8FD1B0"/>
                  </a:solidFill>
                  <a:latin typeface="Comic Sans MS" pitchFamily="66" charset="0"/>
                </a:rPr>
                <a:t>x</a:t>
              </a:r>
              <a:endParaRPr lang="ru-RU"/>
            </a:p>
          </p:txBody>
        </p:sp>
        <p:sp>
          <p:nvSpPr>
            <p:cNvPr id="15495" name="Rectangle 135"/>
            <p:cNvSpPr>
              <a:spLocks noChangeArrowheads="1"/>
            </p:cNvSpPr>
            <p:nvPr/>
          </p:nvSpPr>
          <p:spPr bwMode="auto">
            <a:xfrm>
              <a:off x="3799" y="2415"/>
              <a:ext cx="2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+ b</a:t>
              </a:r>
              <a:endParaRPr lang="ru-RU"/>
            </a:p>
          </p:txBody>
        </p:sp>
        <p:sp>
          <p:nvSpPr>
            <p:cNvPr id="15496" name="Rectangle 136"/>
            <p:cNvSpPr>
              <a:spLocks noChangeArrowheads="1"/>
            </p:cNvSpPr>
            <p:nvPr/>
          </p:nvSpPr>
          <p:spPr bwMode="auto">
            <a:xfrm rot="19620000">
              <a:off x="4344" y="1946"/>
              <a:ext cx="81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664DCC"/>
                  </a:solidFill>
                  <a:latin typeface="Arial Narrow" pitchFamily="34" charset="0"/>
                </a:rPr>
                <a:t>3</a:t>
              </a:r>
              <a:endParaRPr lang="ru-RU"/>
            </a:p>
          </p:txBody>
        </p:sp>
        <p:sp>
          <p:nvSpPr>
            <p:cNvPr id="15497" name="Rectangle 137"/>
            <p:cNvSpPr>
              <a:spLocks noChangeArrowheads="1"/>
            </p:cNvSpPr>
            <p:nvPr/>
          </p:nvSpPr>
          <p:spPr bwMode="auto">
            <a:xfrm rot="19620000">
              <a:off x="4378" y="1925"/>
              <a:ext cx="81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 i="1">
                  <a:solidFill>
                    <a:srgbClr val="664DCC"/>
                  </a:solidFill>
                  <a:latin typeface="Arial Narrow" pitchFamily="34" charset="0"/>
                </a:rPr>
                <a:t>x</a:t>
              </a:r>
              <a:endParaRPr lang="ru-RU"/>
            </a:p>
          </p:txBody>
        </p:sp>
        <p:sp>
          <p:nvSpPr>
            <p:cNvPr id="15498" name="Rectangle 138"/>
            <p:cNvSpPr>
              <a:spLocks noChangeArrowheads="1"/>
            </p:cNvSpPr>
            <p:nvPr/>
          </p:nvSpPr>
          <p:spPr bwMode="auto">
            <a:xfrm rot="19620000">
              <a:off x="4409" y="1826"/>
              <a:ext cx="322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664DCC"/>
                  </a:solidFill>
                  <a:latin typeface="Arial Narrow" pitchFamily="34" charset="0"/>
                </a:rPr>
                <a:t>+ 5 = 14</a:t>
              </a:r>
              <a:endParaRPr lang="ru-RU"/>
            </a:p>
          </p:txBody>
        </p:sp>
        <p:sp>
          <p:nvSpPr>
            <p:cNvPr id="15499" name="Rectangle 139"/>
            <p:cNvSpPr>
              <a:spLocks noChangeArrowheads="1"/>
            </p:cNvSpPr>
            <p:nvPr/>
          </p:nvSpPr>
          <p:spPr bwMode="auto">
            <a:xfrm rot="1740000">
              <a:off x="4466" y="2250"/>
              <a:ext cx="37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FF6600"/>
                  </a:solidFill>
                  <a:latin typeface="Comic Sans MS" pitchFamily="66" charset="0"/>
                </a:rPr>
                <a:t>A = </a:t>
              </a:r>
              <a:endParaRPr lang="ru-RU"/>
            </a:p>
          </p:txBody>
        </p:sp>
        <p:sp>
          <p:nvSpPr>
            <p:cNvPr id="15500" name="Rectangle 140"/>
            <p:cNvSpPr>
              <a:spLocks noChangeArrowheads="1"/>
            </p:cNvSpPr>
            <p:nvPr/>
          </p:nvSpPr>
          <p:spPr bwMode="auto">
            <a:xfrm rot="1740000">
              <a:off x="4728" y="2342"/>
              <a:ext cx="162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FF6600"/>
                  </a:solidFill>
                  <a:latin typeface="Comic Sans MS" pitchFamily="66" charset="0"/>
                </a:rPr>
                <a:t>p</a:t>
              </a:r>
              <a:endParaRPr lang="ru-RU"/>
            </a:p>
          </p:txBody>
        </p:sp>
        <p:sp>
          <p:nvSpPr>
            <p:cNvPr id="15501" name="Rectangle 141"/>
            <p:cNvSpPr>
              <a:spLocks noChangeArrowheads="1"/>
            </p:cNvSpPr>
            <p:nvPr/>
          </p:nvSpPr>
          <p:spPr bwMode="auto">
            <a:xfrm rot="1740000">
              <a:off x="4812" y="2387"/>
              <a:ext cx="15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 i="1">
                  <a:solidFill>
                    <a:srgbClr val="FF6600"/>
                  </a:solidFill>
                  <a:latin typeface="Comic Sans MS" pitchFamily="66" charset="0"/>
                </a:rPr>
                <a:t>r</a:t>
              </a:r>
              <a:endParaRPr lang="ru-RU"/>
            </a:p>
          </p:txBody>
        </p:sp>
        <p:sp>
          <p:nvSpPr>
            <p:cNvPr id="15502" name="Rectangle 142"/>
            <p:cNvSpPr>
              <a:spLocks noChangeArrowheads="1"/>
            </p:cNvSpPr>
            <p:nvPr/>
          </p:nvSpPr>
          <p:spPr bwMode="auto">
            <a:xfrm rot="1740000">
              <a:off x="4945" y="2450"/>
              <a:ext cx="10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FF6600"/>
                  </a:solidFill>
                  <a:latin typeface="Comic Sans MS" pitchFamily="66" charset="0"/>
                </a:rPr>
                <a:t>2</a:t>
              </a:r>
              <a:endParaRPr lang="ru-RU"/>
            </a:p>
          </p:txBody>
        </p:sp>
        <p:sp>
          <p:nvSpPr>
            <p:cNvPr id="15503" name="Freeform 143"/>
            <p:cNvSpPr>
              <a:spLocks/>
            </p:cNvSpPr>
            <p:nvPr/>
          </p:nvSpPr>
          <p:spPr bwMode="auto">
            <a:xfrm>
              <a:off x="2792" y="789"/>
              <a:ext cx="2483" cy="2164"/>
            </a:xfrm>
            <a:custGeom>
              <a:avLst/>
              <a:gdLst/>
              <a:ahLst/>
              <a:cxnLst>
                <a:cxn ang="0">
                  <a:pos x="15" y="2034"/>
                </a:cxn>
                <a:cxn ang="0">
                  <a:pos x="1161" y="53"/>
                </a:cxn>
                <a:cxn ang="0">
                  <a:pos x="1169" y="41"/>
                </a:cxn>
                <a:cxn ang="0">
                  <a:pos x="1177" y="29"/>
                </a:cxn>
                <a:cxn ang="0">
                  <a:pos x="1187" y="21"/>
                </a:cxn>
                <a:cxn ang="0">
                  <a:pos x="1196" y="13"/>
                </a:cxn>
                <a:cxn ang="0">
                  <a:pos x="1207" y="8"/>
                </a:cxn>
                <a:cxn ang="0">
                  <a:pos x="1216" y="3"/>
                </a:cxn>
                <a:cxn ang="0">
                  <a:pos x="1227" y="1"/>
                </a:cxn>
                <a:cxn ang="0">
                  <a:pos x="1239" y="0"/>
                </a:cxn>
                <a:cxn ang="0">
                  <a:pos x="1248" y="1"/>
                </a:cxn>
                <a:cxn ang="0">
                  <a:pos x="1259" y="3"/>
                </a:cxn>
                <a:cxn ang="0">
                  <a:pos x="1269" y="8"/>
                </a:cxn>
                <a:cxn ang="0">
                  <a:pos x="1280" y="15"/>
                </a:cxn>
                <a:cxn ang="0">
                  <a:pos x="1289" y="21"/>
                </a:cxn>
                <a:cxn ang="0">
                  <a:pos x="1299" y="32"/>
                </a:cxn>
                <a:cxn ang="0">
                  <a:pos x="1308" y="41"/>
                </a:cxn>
                <a:cxn ang="0">
                  <a:pos x="1316" y="54"/>
                </a:cxn>
                <a:cxn ang="0">
                  <a:pos x="2467" y="2037"/>
                </a:cxn>
                <a:cxn ang="0">
                  <a:pos x="2473" y="2050"/>
                </a:cxn>
                <a:cxn ang="0">
                  <a:pos x="2479" y="2062"/>
                </a:cxn>
                <a:cxn ang="0">
                  <a:pos x="2481" y="2075"/>
                </a:cxn>
                <a:cxn ang="0">
                  <a:pos x="2483" y="2086"/>
                </a:cxn>
                <a:cxn ang="0">
                  <a:pos x="2483" y="2098"/>
                </a:cxn>
                <a:cxn ang="0">
                  <a:pos x="2480" y="2107"/>
                </a:cxn>
                <a:cxn ang="0">
                  <a:pos x="2476" y="2118"/>
                </a:cxn>
                <a:cxn ang="0">
                  <a:pos x="2472" y="2127"/>
                </a:cxn>
                <a:cxn ang="0">
                  <a:pos x="2466" y="2135"/>
                </a:cxn>
                <a:cxn ang="0">
                  <a:pos x="2458" y="2142"/>
                </a:cxn>
                <a:cxn ang="0">
                  <a:pos x="2447" y="2148"/>
                </a:cxn>
                <a:cxn ang="0">
                  <a:pos x="2438" y="2154"/>
                </a:cxn>
                <a:cxn ang="0">
                  <a:pos x="2426" y="2158"/>
                </a:cxn>
                <a:cxn ang="0">
                  <a:pos x="2412" y="2160"/>
                </a:cxn>
                <a:cxn ang="0">
                  <a:pos x="2399" y="2163"/>
                </a:cxn>
                <a:cxn ang="0">
                  <a:pos x="2385" y="2164"/>
                </a:cxn>
                <a:cxn ang="0">
                  <a:pos x="105" y="2164"/>
                </a:cxn>
                <a:cxn ang="0">
                  <a:pos x="88" y="2163"/>
                </a:cxn>
                <a:cxn ang="0">
                  <a:pos x="73" y="2160"/>
                </a:cxn>
                <a:cxn ang="0">
                  <a:pos x="60" y="2158"/>
                </a:cxn>
                <a:cxn ang="0">
                  <a:pos x="47" y="2154"/>
                </a:cxn>
                <a:cxn ang="0">
                  <a:pos x="36" y="2147"/>
                </a:cxn>
                <a:cxn ang="0">
                  <a:pos x="27" y="2140"/>
                </a:cxn>
                <a:cxn ang="0">
                  <a:pos x="18" y="2133"/>
                </a:cxn>
                <a:cxn ang="0">
                  <a:pos x="11" y="2125"/>
                </a:cxn>
                <a:cxn ang="0">
                  <a:pos x="6" y="2115"/>
                </a:cxn>
                <a:cxn ang="0">
                  <a:pos x="2" y="2106"/>
                </a:cxn>
                <a:cxn ang="0">
                  <a:pos x="0" y="2095"/>
                </a:cxn>
                <a:cxn ang="0">
                  <a:pos x="0" y="2085"/>
                </a:cxn>
                <a:cxn ang="0">
                  <a:pos x="0" y="2071"/>
                </a:cxn>
                <a:cxn ang="0">
                  <a:pos x="4" y="2060"/>
                </a:cxn>
                <a:cxn ang="0">
                  <a:pos x="8" y="2046"/>
                </a:cxn>
                <a:cxn ang="0">
                  <a:pos x="15" y="2034"/>
                </a:cxn>
              </a:cxnLst>
              <a:rect l="0" t="0" r="r" b="b"/>
              <a:pathLst>
                <a:path w="2483" h="2164">
                  <a:moveTo>
                    <a:pt x="15" y="2034"/>
                  </a:moveTo>
                  <a:lnTo>
                    <a:pt x="1161" y="53"/>
                  </a:lnTo>
                  <a:lnTo>
                    <a:pt x="1169" y="41"/>
                  </a:lnTo>
                  <a:lnTo>
                    <a:pt x="1177" y="29"/>
                  </a:lnTo>
                  <a:lnTo>
                    <a:pt x="1187" y="21"/>
                  </a:lnTo>
                  <a:lnTo>
                    <a:pt x="1196" y="13"/>
                  </a:lnTo>
                  <a:lnTo>
                    <a:pt x="1207" y="8"/>
                  </a:lnTo>
                  <a:lnTo>
                    <a:pt x="1216" y="3"/>
                  </a:lnTo>
                  <a:lnTo>
                    <a:pt x="1227" y="1"/>
                  </a:lnTo>
                  <a:lnTo>
                    <a:pt x="1239" y="0"/>
                  </a:lnTo>
                  <a:lnTo>
                    <a:pt x="1248" y="1"/>
                  </a:lnTo>
                  <a:lnTo>
                    <a:pt x="1259" y="3"/>
                  </a:lnTo>
                  <a:lnTo>
                    <a:pt x="1269" y="8"/>
                  </a:lnTo>
                  <a:lnTo>
                    <a:pt x="1280" y="15"/>
                  </a:lnTo>
                  <a:lnTo>
                    <a:pt x="1289" y="21"/>
                  </a:lnTo>
                  <a:lnTo>
                    <a:pt x="1299" y="32"/>
                  </a:lnTo>
                  <a:lnTo>
                    <a:pt x="1308" y="41"/>
                  </a:lnTo>
                  <a:lnTo>
                    <a:pt x="1316" y="54"/>
                  </a:lnTo>
                  <a:lnTo>
                    <a:pt x="2467" y="2037"/>
                  </a:lnTo>
                  <a:lnTo>
                    <a:pt x="2473" y="2050"/>
                  </a:lnTo>
                  <a:lnTo>
                    <a:pt x="2479" y="2062"/>
                  </a:lnTo>
                  <a:lnTo>
                    <a:pt x="2481" y="2075"/>
                  </a:lnTo>
                  <a:lnTo>
                    <a:pt x="2483" y="2086"/>
                  </a:lnTo>
                  <a:lnTo>
                    <a:pt x="2483" y="2098"/>
                  </a:lnTo>
                  <a:lnTo>
                    <a:pt x="2480" y="2107"/>
                  </a:lnTo>
                  <a:lnTo>
                    <a:pt x="2476" y="2118"/>
                  </a:lnTo>
                  <a:lnTo>
                    <a:pt x="2472" y="2127"/>
                  </a:lnTo>
                  <a:lnTo>
                    <a:pt x="2466" y="2135"/>
                  </a:lnTo>
                  <a:lnTo>
                    <a:pt x="2458" y="2142"/>
                  </a:lnTo>
                  <a:lnTo>
                    <a:pt x="2447" y="2148"/>
                  </a:lnTo>
                  <a:lnTo>
                    <a:pt x="2438" y="2154"/>
                  </a:lnTo>
                  <a:lnTo>
                    <a:pt x="2426" y="2158"/>
                  </a:lnTo>
                  <a:lnTo>
                    <a:pt x="2412" y="2160"/>
                  </a:lnTo>
                  <a:lnTo>
                    <a:pt x="2399" y="2163"/>
                  </a:lnTo>
                  <a:lnTo>
                    <a:pt x="2385" y="2164"/>
                  </a:lnTo>
                  <a:lnTo>
                    <a:pt x="105" y="2164"/>
                  </a:lnTo>
                  <a:lnTo>
                    <a:pt x="88" y="2163"/>
                  </a:lnTo>
                  <a:lnTo>
                    <a:pt x="73" y="2160"/>
                  </a:lnTo>
                  <a:lnTo>
                    <a:pt x="60" y="2158"/>
                  </a:lnTo>
                  <a:lnTo>
                    <a:pt x="47" y="2154"/>
                  </a:lnTo>
                  <a:lnTo>
                    <a:pt x="36" y="2147"/>
                  </a:lnTo>
                  <a:lnTo>
                    <a:pt x="27" y="2140"/>
                  </a:lnTo>
                  <a:lnTo>
                    <a:pt x="18" y="2133"/>
                  </a:lnTo>
                  <a:lnTo>
                    <a:pt x="11" y="2125"/>
                  </a:lnTo>
                  <a:lnTo>
                    <a:pt x="6" y="2115"/>
                  </a:lnTo>
                  <a:lnTo>
                    <a:pt x="2" y="2106"/>
                  </a:lnTo>
                  <a:lnTo>
                    <a:pt x="0" y="2095"/>
                  </a:lnTo>
                  <a:lnTo>
                    <a:pt x="0" y="2085"/>
                  </a:lnTo>
                  <a:lnTo>
                    <a:pt x="0" y="2071"/>
                  </a:lnTo>
                  <a:lnTo>
                    <a:pt x="4" y="2060"/>
                  </a:lnTo>
                  <a:lnTo>
                    <a:pt x="8" y="2046"/>
                  </a:lnTo>
                  <a:lnTo>
                    <a:pt x="15" y="2034"/>
                  </a:lnTo>
                  <a:close/>
                </a:path>
              </a:pathLst>
            </a:custGeom>
            <a:solidFill>
              <a:srgbClr val="FFFA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04" name="Freeform 144"/>
            <p:cNvSpPr>
              <a:spLocks/>
            </p:cNvSpPr>
            <p:nvPr/>
          </p:nvSpPr>
          <p:spPr bwMode="auto">
            <a:xfrm>
              <a:off x="2792" y="789"/>
              <a:ext cx="2483" cy="2164"/>
            </a:xfrm>
            <a:custGeom>
              <a:avLst/>
              <a:gdLst/>
              <a:ahLst/>
              <a:cxnLst>
                <a:cxn ang="0">
                  <a:pos x="15" y="2034"/>
                </a:cxn>
                <a:cxn ang="0">
                  <a:pos x="1161" y="53"/>
                </a:cxn>
                <a:cxn ang="0">
                  <a:pos x="1169" y="41"/>
                </a:cxn>
                <a:cxn ang="0">
                  <a:pos x="1177" y="29"/>
                </a:cxn>
                <a:cxn ang="0">
                  <a:pos x="1187" y="21"/>
                </a:cxn>
                <a:cxn ang="0">
                  <a:pos x="1196" y="13"/>
                </a:cxn>
                <a:cxn ang="0">
                  <a:pos x="1207" y="8"/>
                </a:cxn>
                <a:cxn ang="0">
                  <a:pos x="1216" y="3"/>
                </a:cxn>
                <a:cxn ang="0">
                  <a:pos x="1227" y="1"/>
                </a:cxn>
                <a:cxn ang="0">
                  <a:pos x="1239" y="0"/>
                </a:cxn>
                <a:cxn ang="0">
                  <a:pos x="1248" y="1"/>
                </a:cxn>
                <a:cxn ang="0">
                  <a:pos x="1259" y="3"/>
                </a:cxn>
                <a:cxn ang="0">
                  <a:pos x="1269" y="8"/>
                </a:cxn>
                <a:cxn ang="0">
                  <a:pos x="1280" y="15"/>
                </a:cxn>
                <a:cxn ang="0">
                  <a:pos x="1289" y="21"/>
                </a:cxn>
                <a:cxn ang="0">
                  <a:pos x="1299" y="32"/>
                </a:cxn>
                <a:cxn ang="0">
                  <a:pos x="1308" y="41"/>
                </a:cxn>
                <a:cxn ang="0">
                  <a:pos x="1316" y="54"/>
                </a:cxn>
                <a:cxn ang="0">
                  <a:pos x="2467" y="2037"/>
                </a:cxn>
                <a:cxn ang="0">
                  <a:pos x="2473" y="2050"/>
                </a:cxn>
                <a:cxn ang="0">
                  <a:pos x="2479" y="2062"/>
                </a:cxn>
                <a:cxn ang="0">
                  <a:pos x="2481" y="2075"/>
                </a:cxn>
                <a:cxn ang="0">
                  <a:pos x="2483" y="2086"/>
                </a:cxn>
                <a:cxn ang="0">
                  <a:pos x="2483" y="2098"/>
                </a:cxn>
                <a:cxn ang="0">
                  <a:pos x="2480" y="2107"/>
                </a:cxn>
                <a:cxn ang="0">
                  <a:pos x="2476" y="2118"/>
                </a:cxn>
                <a:cxn ang="0">
                  <a:pos x="2472" y="2127"/>
                </a:cxn>
                <a:cxn ang="0">
                  <a:pos x="2466" y="2135"/>
                </a:cxn>
                <a:cxn ang="0">
                  <a:pos x="2458" y="2142"/>
                </a:cxn>
                <a:cxn ang="0">
                  <a:pos x="2447" y="2148"/>
                </a:cxn>
                <a:cxn ang="0">
                  <a:pos x="2438" y="2154"/>
                </a:cxn>
                <a:cxn ang="0">
                  <a:pos x="2426" y="2158"/>
                </a:cxn>
                <a:cxn ang="0">
                  <a:pos x="2412" y="2160"/>
                </a:cxn>
                <a:cxn ang="0">
                  <a:pos x="2399" y="2163"/>
                </a:cxn>
                <a:cxn ang="0">
                  <a:pos x="2385" y="2164"/>
                </a:cxn>
                <a:cxn ang="0">
                  <a:pos x="105" y="2164"/>
                </a:cxn>
                <a:cxn ang="0">
                  <a:pos x="88" y="2163"/>
                </a:cxn>
                <a:cxn ang="0">
                  <a:pos x="73" y="2160"/>
                </a:cxn>
                <a:cxn ang="0">
                  <a:pos x="60" y="2158"/>
                </a:cxn>
                <a:cxn ang="0">
                  <a:pos x="47" y="2154"/>
                </a:cxn>
                <a:cxn ang="0">
                  <a:pos x="36" y="2147"/>
                </a:cxn>
                <a:cxn ang="0">
                  <a:pos x="27" y="2140"/>
                </a:cxn>
                <a:cxn ang="0">
                  <a:pos x="18" y="2133"/>
                </a:cxn>
                <a:cxn ang="0">
                  <a:pos x="11" y="2125"/>
                </a:cxn>
                <a:cxn ang="0">
                  <a:pos x="6" y="2115"/>
                </a:cxn>
                <a:cxn ang="0">
                  <a:pos x="2" y="2106"/>
                </a:cxn>
                <a:cxn ang="0">
                  <a:pos x="0" y="2095"/>
                </a:cxn>
                <a:cxn ang="0">
                  <a:pos x="0" y="2085"/>
                </a:cxn>
                <a:cxn ang="0">
                  <a:pos x="0" y="2071"/>
                </a:cxn>
                <a:cxn ang="0">
                  <a:pos x="4" y="2060"/>
                </a:cxn>
                <a:cxn ang="0">
                  <a:pos x="8" y="2046"/>
                </a:cxn>
                <a:cxn ang="0">
                  <a:pos x="15" y="2034"/>
                </a:cxn>
              </a:cxnLst>
              <a:rect l="0" t="0" r="r" b="b"/>
              <a:pathLst>
                <a:path w="2483" h="2164">
                  <a:moveTo>
                    <a:pt x="15" y="2034"/>
                  </a:moveTo>
                  <a:lnTo>
                    <a:pt x="1161" y="53"/>
                  </a:lnTo>
                  <a:lnTo>
                    <a:pt x="1169" y="41"/>
                  </a:lnTo>
                  <a:lnTo>
                    <a:pt x="1177" y="29"/>
                  </a:lnTo>
                  <a:lnTo>
                    <a:pt x="1187" y="21"/>
                  </a:lnTo>
                  <a:lnTo>
                    <a:pt x="1196" y="13"/>
                  </a:lnTo>
                  <a:lnTo>
                    <a:pt x="1207" y="8"/>
                  </a:lnTo>
                  <a:lnTo>
                    <a:pt x="1216" y="3"/>
                  </a:lnTo>
                  <a:lnTo>
                    <a:pt x="1227" y="1"/>
                  </a:lnTo>
                  <a:lnTo>
                    <a:pt x="1239" y="0"/>
                  </a:lnTo>
                  <a:lnTo>
                    <a:pt x="1248" y="1"/>
                  </a:lnTo>
                  <a:lnTo>
                    <a:pt x="1259" y="3"/>
                  </a:lnTo>
                  <a:lnTo>
                    <a:pt x="1269" y="8"/>
                  </a:lnTo>
                  <a:lnTo>
                    <a:pt x="1280" y="15"/>
                  </a:lnTo>
                  <a:lnTo>
                    <a:pt x="1289" y="21"/>
                  </a:lnTo>
                  <a:lnTo>
                    <a:pt x="1299" y="32"/>
                  </a:lnTo>
                  <a:lnTo>
                    <a:pt x="1308" y="41"/>
                  </a:lnTo>
                  <a:lnTo>
                    <a:pt x="1316" y="54"/>
                  </a:lnTo>
                  <a:lnTo>
                    <a:pt x="2467" y="2037"/>
                  </a:lnTo>
                  <a:lnTo>
                    <a:pt x="2473" y="2050"/>
                  </a:lnTo>
                  <a:lnTo>
                    <a:pt x="2479" y="2062"/>
                  </a:lnTo>
                  <a:lnTo>
                    <a:pt x="2481" y="2075"/>
                  </a:lnTo>
                  <a:lnTo>
                    <a:pt x="2483" y="2086"/>
                  </a:lnTo>
                  <a:lnTo>
                    <a:pt x="2483" y="2098"/>
                  </a:lnTo>
                  <a:lnTo>
                    <a:pt x="2480" y="2107"/>
                  </a:lnTo>
                  <a:lnTo>
                    <a:pt x="2476" y="2118"/>
                  </a:lnTo>
                  <a:lnTo>
                    <a:pt x="2472" y="2127"/>
                  </a:lnTo>
                  <a:lnTo>
                    <a:pt x="2466" y="2135"/>
                  </a:lnTo>
                  <a:lnTo>
                    <a:pt x="2458" y="2142"/>
                  </a:lnTo>
                  <a:lnTo>
                    <a:pt x="2447" y="2148"/>
                  </a:lnTo>
                  <a:lnTo>
                    <a:pt x="2438" y="2154"/>
                  </a:lnTo>
                  <a:lnTo>
                    <a:pt x="2426" y="2158"/>
                  </a:lnTo>
                  <a:lnTo>
                    <a:pt x="2412" y="2160"/>
                  </a:lnTo>
                  <a:lnTo>
                    <a:pt x="2399" y="2163"/>
                  </a:lnTo>
                  <a:lnTo>
                    <a:pt x="2385" y="2164"/>
                  </a:lnTo>
                  <a:lnTo>
                    <a:pt x="105" y="2164"/>
                  </a:lnTo>
                  <a:lnTo>
                    <a:pt x="88" y="2163"/>
                  </a:lnTo>
                  <a:lnTo>
                    <a:pt x="73" y="2160"/>
                  </a:lnTo>
                  <a:lnTo>
                    <a:pt x="60" y="2158"/>
                  </a:lnTo>
                  <a:lnTo>
                    <a:pt x="47" y="2154"/>
                  </a:lnTo>
                  <a:lnTo>
                    <a:pt x="36" y="2147"/>
                  </a:lnTo>
                  <a:lnTo>
                    <a:pt x="27" y="2140"/>
                  </a:lnTo>
                  <a:lnTo>
                    <a:pt x="18" y="2133"/>
                  </a:lnTo>
                  <a:lnTo>
                    <a:pt x="11" y="2125"/>
                  </a:lnTo>
                  <a:lnTo>
                    <a:pt x="6" y="2115"/>
                  </a:lnTo>
                  <a:lnTo>
                    <a:pt x="2" y="2106"/>
                  </a:lnTo>
                  <a:lnTo>
                    <a:pt x="0" y="2095"/>
                  </a:lnTo>
                  <a:lnTo>
                    <a:pt x="0" y="2085"/>
                  </a:lnTo>
                  <a:lnTo>
                    <a:pt x="0" y="2071"/>
                  </a:lnTo>
                  <a:lnTo>
                    <a:pt x="4" y="2060"/>
                  </a:lnTo>
                  <a:lnTo>
                    <a:pt x="8" y="2046"/>
                  </a:lnTo>
                  <a:lnTo>
                    <a:pt x="15" y="20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05" name="Rectangle 145"/>
            <p:cNvSpPr>
              <a:spLocks noChangeArrowheads="1"/>
            </p:cNvSpPr>
            <p:nvPr/>
          </p:nvSpPr>
          <p:spPr bwMode="auto">
            <a:xfrm>
              <a:off x="2957" y="2530"/>
              <a:ext cx="207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5000">
                  <a:solidFill>
                    <a:srgbClr val="000000"/>
                  </a:solidFill>
                  <a:latin typeface="Stencil" pitchFamily="82" charset="0"/>
                </a:rPr>
                <a:t>Математика</a:t>
              </a:r>
              <a:endParaRPr lang="ru-RU"/>
            </a:p>
          </p:txBody>
        </p:sp>
        <p:sp>
          <p:nvSpPr>
            <p:cNvPr id="15506" name="Freeform 146"/>
            <p:cNvSpPr>
              <a:spLocks/>
            </p:cNvSpPr>
            <p:nvPr/>
          </p:nvSpPr>
          <p:spPr bwMode="auto">
            <a:xfrm>
              <a:off x="3613" y="1844"/>
              <a:ext cx="763" cy="669"/>
            </a:xfrm>
            <a:custGeom>
              <a:avLst/>
              <a:gdLst/>
              <a:ahLst/>
              <a:cxnLst>
                <a:cxn ang="0">
                  <a:pos x="421" y="0"/>
                </a:cxn>
                <a:cxn ang="0">
                  <a:pos x="763" y="212"/>
                </a:cxn>
                <a:cxn ang="0">
                  <a:pos x="492" y="669"/>
                </a:cxn>
                <a:cxn ang="0">
                  <a:pos x="139" y="650"/>
                </a:cxn>
                <a:cxn ang="0">
                  <a:pos x="0" y="382"/>
                </a:cxn>
                <a:cxn ang="0">
                  <a:pos x="421" y="0"/>
                </a:cxn>
              </a:cxnLst>
              <a:rect l="0" t="0" r="r" b="b"/>
              <a:pathLst>
                <a:path w="763" h="669">
                  <a:moveTo>
                    <a:pt x="421" y="0"/>
                  </a:moveTo>
                  <a:lnTo>
                    <a:pt x="763" y="212"/>
                  </a:lnTo>
                  <a:lnTo>
                    <a:pt x="492" y="669"/>
                  </a:lnTo>
                  <a:lnTo>
                    <a:pt x="139" y="650"/>
                  </a:lnTo>
                  <a:lnTo>
                    <a:pt x="0" y="382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07" name="Freeform 147"/>
            <p:cNvSpPr>
              <a:spLocks/>
            </p:cNvSpPr>
            <p:nvPr/>
          </p:nvSpPr>
          <p:spPr bwMode="auto">
            <a:xfrm>
              <a:off x="4300" y="2285"/>
              <a:ext cx="44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4" y="0"/>
                </a:cxn>
                <a:cxn ang="0">
                  <a:pos x="41" y="58"/>
                </a:cxn>
                <a:cxn ang="0">
                  <a:pos x="3" y="61"/>
                </a:cxn>
                <a:cxn ang="0">
                  <a:pos x="0" y="2"/>
                </a:cxn>
              </a:cxnLst>
              <a:rect l="0" t="0" r="r" b="b"/>
              <a:pathLst>
                <a:path w="44" h="61">
                  <a:moveTo>
                    <a:pt x="0" y="2"/>
                  </a:moveTo>
                  <a:lnTo>
                    <a:pt x="44" y="0"/>
                  </a:lnTo>
                  <a:lnTo>
                    <a:pt x="41" y="58"/>
                  </a:lnTo>
                  <a:lnTo>
                    <a:pt x="3" y="6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2C7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08" name="Freeform 148"/>
            <p:cNvSpPr>
              <a:spLocks/>
            </p:cNvSpPr>
            <p:nvPr/>
          </p:nvSpPr>
          <p:spPr bwMode="auto">
            <a:xfrm>
              <a:off x="4337" y="2267"/>
              <a:ext cx="24" cy="79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79"/>
                </a:cxn>
                <a:cxn ang="0">
                  <a:pos x="24" y="67"/>
                </a:cxn>
                <a:cxn ang="0">
                  <a:pos x="23" y="0"/>
                </a:cxn>
                <a:cxn ang="0">
                  <a:pos x="0" y="24"/>
                </a:cxn>
              </a:cxnLst>
              <a:rect l="0" t="0" r="r" b="b"/>
              <a:pathLst>
                <a:path w="24" h="79">
                  <a:moveTo>
                    <a:pt x="0" y="24"/>
                  </a:moveTo>
                  <a:lnTo>
                    <a:pt x="3" y="79"/>
                  </a:lnTo>
                  <a:lnTo>
                    <a:pt x="24" y="67"/>
                  </a:lnTo>
                  <a:lnTo>
                    <a:pt x="2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09" name="Freeform 149"/>
            <p:cNvSpPr>
              <a:spLocks/>
            </p:cNvSpPr>
            <p:nvPr/>
          </p:nvSpPr>
          <p:spPr bwMode="auto">
            <a:xfrm>
              <a:off x="4288" y="2278"/>
              <a:ext cx="23" cy="68"/>
            </a:xfrm>
            <a:custGeom>
              <a:avLst/>
              <a:gdLst/>
              <a:ahLst/>
              <a:cxnLst>
                <a:cxn ang="0">
                  <a:pos x="23" y="11"/>
                </a:cxn>
                <a:cxn ang="0">
                  <a:pos x="20" y="68"/>
                </a:cxn>
                <a:cxn ang="0">
                  <a:pos x="0" y="56"/>
                </a:cxn>
                <a:cxn ang="0">
                  <a:pos x="5" y="0"/>
                </a:cxn>
                <a:cxn ang="0">
                  <a:pos x="23" y="11"/>
                </a:cxn>
              </a:cxnLst>
              <a:rect l="0" t="0" r="r" b="b"/>
              <a:pathLst>
                <a:path w="23" h="68">
                  <a:moveTo>
                    <a:pt x="23" y="11"/>
                  </a:moveTo>
                  <a:lnTo>
                    <a:pt x="20" y="68"/>
                  </a:lnTo>
                  <a:lnTo>
                    <a:pt x="0" y="56"/>
                  </a:lnTo>
                  <a:lnTo>
                    <a:pt x="5" y="0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D659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0" name="Freeform 150"/>
            <p:cNvSpPr>
              <a:spLocks/>
            </p:cNvSpPr>
            <p:nvPr/>
          </p:nvSpPr>
          <p:spPr bwMode="auto">
            <a:xfrm>
              <a:off x="4280" y="2243"/>
              <a:ext cx="80" cy="53"/>
            </a:xfrm>
            <a:custGeom>
              <a:avLst/>
              <a:gdLst/>
              <a:ahLst/>
              <a:cxnLst>
                <a:cxn ang="0">
                  <a:pos x="15" y="43"/>
                </a:cxn>
                <a:cxn ang="0">
                  <a:pos x="31" y="53"/>
                </a:cxn>
                <a:cxn ang="0">
                  <a:pos x="57" y="53"/>
                </a:cxn>
                <a:cxn ang="0">
                  <a:pos x="78" y="31"/>
                </a:cxn>
                <a:cxn ang="0">
                  <a:pos x="80" y="20"/>
                </a:cxn>
                <a:cxn ang="0">
                  <a:pos x="56" y="2"/>
                </a:cxn>
                <a:cxn ang="0">
                  <a:pos x="25" y="0"/>
                </a:cxn>
                <a:cxn ang="0">
                  <a:pos x="0" y="20"/>
                </a:cxn>
                <a:cxn ang="0">
                  <a:pos x="0" y="36"/>
                </a:cxn>
                <a:cxn ang="0">
                  <a:pos x="15" y="43"/>
                </a:cxn>
              </a:cxnLst>
              <a:rect l="0" t="0" r="r" b="b"/>
              <a:pathLst>
                <a:path w="80" h="53">
                  <a:moveTo>
                    <a:pt x="15" y="43"/>
                  </a:moveTo>
                  <a:lnTo>
                    <a:pt x="31" y="53"/>
                  </a:lnTo>
                  <a:lnTo>
                    <a:pt x="57" y="53"/>
                  </a:lnTo>
                  <a:lnTo>
                    <a:pt x="78" y="31"/>
                  </a:lnTo>
                  <a:lnTo>
                    <a:pt x="80" y="20"/>
                  </a:lnTo>
                  <a:lnTo>
                    <a:pt x="56" y="2"/>
                  </a:lnTo>
                  <a:lnTo>
                    <a:pt x="25" y="0"/>
                  </a:lnTo>
                  <a:lnTo>
                    <a:pt x="0" y="20"/>
                  </a:lnTo>
                  <a:lnTo>
                    <a:pt x="0" y="36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E692A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1" name="Freeform 151"/>
            <p:cNvSpPr>
              <a:spLocks/>
            </p:cNvSpPr>
            <p:nvPr/>
          </p:nvSpPr>
          <p:spPr bwMode="auto">
            <a:xfrm>
              <a:off x="4252" y="2059"/>
              <a:ext cx="155" cy="10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55" y="89"/>
                </a:cxn>
                <a:cxn ang="0">
                  <a:pos x="149" y="95"/>
                </a:cxn>
                <a:cxn ang="0">
                  <a:pos x="88" y="105"/>
                </a:cxn>
                <a:cxn ang="0">
                  <a:pos x="0" y="52"/>
                </a:cxn>
                <a:cxn ang="0">
                  <a:pos x="8" y="0"/>
                </a:cxn>
              </a:cxnLst>
              <a:rect l="0" t="0" r="r" b="b"/>
              <a:pathLst>
                <a:path w="155" h="105">
                  <a:moveTo>
                    <a:pt x="8" y="0"/>
                  </a:moveTo>
                  <a:lnTo>
                    <a:pt x="155" y="89"/>
                  </a:lnTo>
                  <a:lnTo>
                    <a:pt x="149" y="95"/>
                  </a:lnTo>
                  <a:lnTo>
                    <a:pt x="88" y="105"/>
                  </a:lnTo>
                  <a:lnTo>
                    <a:pt x="0" y="5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7DE0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2" name="Freeform 152"/>
            <p:cNvSpPr>
              <a:spLocks/>
            </p:cNvSpPr>
            <p:nvPr/>
          </p:nvSpPr>
          <p:spPr bwMode="auto">
            <a:xfrm>
              <a:off x="4252" y="2099"/>
              <a:ext cx="109" cy="1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09" y="58"/>
                </a:cxn>
                <a:cxn ang="0">
                  <a:pos x="98" y="110"/>
                </a:cxn>
                <a:cxn ang="0">
                  <a:pos x="0" y="59"/>
                </a:cxn>
                <a:cxn ang="0">
                  <a:pos x="7" y="0"/>
                </a:cxn>
              </a:cxnLst>
              <a:rect l="0" t="0" r="r" b="b"/>
              <a:pathLst>
                <a:path w="109" h="110">
                  <a:moveTo>
                    <a:pt x="7" y="0"/>
                  </a:moveTo>
                  <a:lnTo>
                    <a:pt x="109" y="58"/>
                  </a:lnTo>
                  <a:lnTo>
                    <a:pt x="98" y="110"/>
                  </a:lnTo>
                  <a:lnTo>
                    <a:pt x="0" y="5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3" name="Freeform 153"/>
            <p:cNvSpPr>
              <a:spLocks/>
            </p:cNvSpPr>
            <p:nvPr/>
          </p:nvSpPr>
          <p:spPr bwMode="auto">
            <a:xfrm>
              <a:off x="4350" y="2148"/>
              <a:ext cx="57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7" y="8"/>
                </a:cxn>
                <a:cxn ang="0">
                  <a:pos x="57" y="0"/>
                </a:cxn>
                <a:cxn ang="0">
                  <a:pos x="44" y="57"/>
                </a:cxn>
                <a:cxn ang="0">
                  <a:pos x="0" y="60"/>
                </a:cxn>
              </a:cxnLst>
              <a:rect l="0" t="0" r="r" b="b"/>
              <a:pathLst>
                <a:path w="57" h="60">
                  <a:moveTo>
                    <a:pt x="0" y="60"/>
                  </a:moveTo>
                  <a:lnTo>
                    <a:pt x="7" y="8"/>
                  </a:lnTo>
                  <a:lnTo>
                    <a:pt x="57" y="0"/>
                  </a:lnTo>
                  <a:lnTo>
                    <a:pt x="44" y="57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4" name="Freeform 154"/>
            <p:cNvSpPr>
              <a:spLocks/>
            </p:cNvSpPr>
            <p:nvPr/>
          </p:nvSpPr>
          <p:spPr bwMode="auto">
            <a:xfrm>
              <a:off x="4133" y="1971"/>
              <a:ext cx="102" cy="4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64" y="3"/>
                </a:cxn>
                <a:cxn ang="0">
                  <a:pos x="102" y="38"/>
                </a:cxn>
                <a:cxn ang="0">
                  <a:pos x="0" y="43"/>
                </a:cxn>
                <a:cxn ang="0">
                  <a:pos x="28" y="0"/>
                </a:cxn>
              </a:cxnLst>
              <a:rect l="0" t="0" r="r" b="b"/>
              <a:pathLst>
                <a:path w="102" h="43">
                  <a:moveTo>
                    <a:pt x="28" y="0"/>
                  </a:moveTo>
                  <a:lnTo>
                    <a:pt x="64" y="3"/>
                  </a:lnTo>
                  <a:lnTo>
                    <a:pt x="102" y="38"/>
                  </a:lnTo>
                  <a:lnTo>
                    <a:pt x="0" y="43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5" name="Freeform 155"/>
            <p:cNvSpPr>
              <a:spLocks/>
            </p:cNvSpPr>
            <p:nvPr/>
          </p:nvSpPr>
          <p:spPr bwMode="auto">
            <a:xfrm>
              <a:off x="4053" y="1859"/>
              <a:ext cx="118" cy="17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18" y="19"/>
                </a:cxn>
                <a:cxn ang="0">
                  <a:pos x="24" y="171"/>
                </a:cxn>
                <a:cxn ang="0">
                  <a:pos x="0" y="143"/>
                </a:cxn>
                <a:cxn ang="0">
                  <a:pos x="72" y="8"/>
                </a:cxn>
                <a:cxn ang="0">
                  <a:pos x="88" y="0"/>
                </a:cxn>
              </a:cxnLst>
              <a:rect l="0" t="0" r="r" b="b"/>
              <a:pathLst>
                <a:path w="118" h="171">
                  <a:moveTo>
                    <a:pt x="88" y="0"/>
                  </a:moveTo>
                  <a:lnTo>
                    <a:pt x="118" y="19"/>
                  </a:lnTo>
                  <a:lnTo>
                    <a:pt x="24" y="171"/>
                  </a:lnTo>
                  <a:lnTo>
                    <a:pt x="0" y="143"/>
                  </a:lnTo>
                  <a:lnTo>
                    <a:pt x="72" y="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5ABD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6" name="Freeform 156"/>
            <p:cNvSpPr>
              <a:spLocks/>
            </p:cNvSpPr>
            <p:nvPr/>
          </p:nvSpPr>
          <p:spPr bwMode="auto">
            <a:xfrm>
              <a:off x="4187" y="1888"/>
              <a:ext cx="80" cy="11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37" y="115"/>
                </a:cxn>
                <a:cxn ang="0">
                  <a:pos x="80" y="14"/>
                </a:cxn>
                <a:cxn ang="0">
                  <a:pos x="36" y="0"/>
                </a:cxn>
                <a:cxn ang="0">
                  <a:pos x="0" y="87"/>
                </a:cxn>
              </a:cxnLst>
              <a:rect l="0" t="0" r="r" b="b"/>
              <a:pathLst>
                <a:path w="80" h="115">
                  <a:moveTo>
                    <a:pt x="0" y="87"/>
                  </a:moveTo>
                  <a:lnTo>
                    <a:pt x="37" y="115"/>
                  </a:lnTo>
                  <a:lnTo>
                    <a:pt x="80" y="14"/>
                  </a:lnTo>
                  <a:lnTo>
                    <a:pt x="36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21A6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7" name="Freeform 157"/>
            <p:cNvSpPr>
              <a:spLocks/>
            </p:cNvSpPr>
            <p:nvPr/>
          </p:nvSpPr>
          <p:spPr bwMode="auto">
            <a:xfrm>
              <a:off x="3892" y="2011"/>
              <a:ext cx="42" cy="8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4" y="0"/>
                </a:cxn>
                <a:cxn ang="0">
                  <a:pos x="42" y="85"/>
                </a:cxn>
                <a:cxn ang="0">
                  <a:pos x="13" y="74"/>
                </a:cxn>
                <a:cxn ang="0">
                  <a:pos x="0" y="5"/>
                </a:cxn>
              </a:cxnLst>
              <a:rect l="0" t="0" r="r" b="b"/>
              <a:pathLst>
                <a:path w="42" h="85">
                  <a:moveTo>
                    <a:pt x="0" y="5"/>
                  </a:moveTo>
                  <a:lnTo>
                    <a:pt x="34" y="0"/>
                  </a:lnTo>
                  <a:lnTo>
                    <a:pt x="42" y="85"/>
                  </a:lnTo>
                  <a:lnTo>
                    <a:pt x="13" y="7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8" name="Freeform 158"/>
            <p:cNvSpPr>
              <a:spLocks/>
            </p:cNvSpPr>
            <p:nvPr/>
          </p:nvSpPr>
          <p:spPr bwMode="auto">
            <a:xfrm>
              <a:off x="4044" y="2006"/>
              <a:ext cx="56" cy="5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4" y="4"/>
                </a:cxn>
                <a:cxn ang="0">
                  <a:pos x="56" y="52"/>
                </a:cxn>
                <a:cxn ang="0">
                  <a:pos x="0" y="33"/>
                </a:cxn>
                <a:cxn ang="0">
                  <a:pos x="1" y="0"/>
                </a:cxn>
              </a:cxnLst>
              <a:rect l="0" t="0" r="r" b="b"/>
              <a:pathLst>
                <a:path w="56" h="52">
                  <a:moveTo>
                    <a:pt x="1" y="0"/>
                  </a:moveTo>
                  <a:lnTo>
                    <a:pt x="44" y="4"/>
                  </a:lnTo>
                  <a:lnTo>
                    <a:pt x="56" y="52"/>
                  </a:lnTo>
                  <a:lnTo>
                    <a:pt x="0" y="3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19" name="Freeform 159"/>
            <p:cNvSpPr>
              <a:spLocks/>
            </p:cNvSpPr>
            <p:nvPr/>
          </p:nvSpPr>
          <p:spPr bwMode="auto">
            <a:xfrm>
              <a:off x="4140" y="2046"/>
              <a:ext cx="82" cy="138"/>
            </a:xfrm>
            <a:custGeom>
              <a:avLst/>
              <a:gdLst/>
              <a:ahLst/>
              <a:cxnLst>
                <a:cxn ang="0">
                  <a:pos x="27" y="5"/>
                </a:cxn>
                <a:cxn ang="0">
                  <a:pos x="82" y="0"/>
                </a:cxn>
                <a:cxn ang="0">
                  <a:pos x="46" y="138"/>
                </a:cxn>
                <a:cxn ang="0">
                  <a:pos x="0" y="102"/>
                </a:cxn>
                <a:cxn ang="0">
                  <a:pos x="27" y="5"/>
                </a:cxn>
              </a:cxnLst>
              <a:rect l="0" t="0" r="r" b="b"/>
              <a:pathLst>
                <a:path w="82" h="138">
                  <a:moveTo>
                    <a:pt x="27" y="5"/>
                  </a:moveTo>
                  <a:lnTo>
                    <a:pt x="82" y="0"/>
                  </a:lnTo>
                  <a:lnTo>
                    <a:pt x="46" y="138"/>
                  </a:lnTo>
                  <a:lnTo>
                    <a:pt x="0" y="102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0" name="Freeform 160"/>
            <p:cNvSpPr>
              <a:spLocks/>
            </p:cNvSpPr>
            <p:nvPr/>
          </p:nvSpPr>
          <p:spPr bwMode="auto">
            <a:xfrm>
              <a:off x="4084" y="1861"/>
              <a:ext cx="228" cy="339"/>
            </a:xfrm>
            <a:custGeom>
              <a:avLst/>
              <a:gdLst/>
              <a:ahLst/>
              <a:cxnLst>
                <a:cxn ang="0">
                  <a:pos x="85" y="13"/>
                </a:cxn>
                <a:cxn ang="0">
                  <a:pos x="0" y="148"/>
                </a:cxn>
                <a:cxn ang="0">
                  <a:pos x="13" y="198"/>
                </a:cxn>
                <a:cxn ang="0">
                  <a:pos x="126" y="181"/>
                </a:cxn>
                <a:cxn ang="0">
                  <a:pos x="86" y="320"/>
                </a:cxn>
                <a:cxn ang="0">
                  <a:pos x="97" y="339"/>
                </a:cxn>
                <a:cxn ang="0">
                  <a:pos x="172" y="332"/>
                </a:cxn>
                <a:cxn ang="0">
                  <a:pos x="172" y="304"/>
                </a:cxn>
                <a:cxn ang="0">
                  <a:pos x="179" y="211"/>
                </a:cxn>
                <a:cxn ang="0">
                  <a:pos x="190" y="153"/>
                </a:cxn>
                <a:cxn ang="0">
                  <a:pos x="203" y="102"/>
                </a:cxn>
                <a:cxn ang="0">
                  <a:pos x="228" y="40"/>
                </a:cxn>
                <a:cxn ang="0">
                  <a:pos x="224" y="33"/>
                </a:cxn>
                <a:cxn ang="0">
                  <a:pos x="170" y="49"/>
                </a:cxn>
                <a:cxn ang="0">
                  <a:pos x="135" y="140"/>
                </a:cxn>
                <a:cxn ang="0">
                  <a:pos x="64" y="138"/>
                </a:cxn>
                <a:cxn ang="0">
                  <a:pos x="131" y="7"/>
                </a:cxn>
                <a:cxn ang="0">
                  <a:pos x="118" y="0"/>
                </a:cxn>
                <a:cxn ang="0">
                  <a:pos x="85" y="13"/>
                </a:cxn>
              </a:cxnLst>
              <a:rect l="0" t="0" r="r" b="b"/>
              <a:pathLst>
                <a:path w="228" h="339">
                  <a:moveTo>
                    <a:pt x="85" y="13"/>
                  </a:moveTo>
                  <a:lnTo>
                    <a:pt x="0" y="148"/>
                  </a:lnTo>
                  <a:lnTo>
                    <a:pt x="13" y="198"/>
                  </a:lnTo>
                  <a:lnTo>
                    <a:pt x="126" y="181"/>
                  </a:lnTo>
                  <a:lnTo>
                    <a:pt x="86" y="320"/>
                  </a:lnTo>
                  <a:lnTo>
                    <a:pt x="97" y="339"/>
                  </a:lnTo>
                  <a:lnTo>
                    <a:pt x="172" y="332"/>
                  </a:lnTo>
                  <a:lnTo>
                    <a:pt x="172" y="304"/>
                  </a:lnTo>
                  <a:lnTo>
                    <a:pt x="179" y="211"/>
                  </a:lnTo>
                  <a:lnTo>
                    <a:pt x="190" y="153"/>
                  </a:lnTo>
                  <a:lnTo>
                    <a:pt x="203" y="102"/>
                  </a:lnTo>
                  <a:lnTo>
                    <a:pt x="228" y="40"/>
                  </a:lnTo>
                  <a:lnTo>
                    <a:pt x="224" y="33"/>
                  </a:lnTo>
                  <a:lnTo>
                    <a:pt x="170" y="49"/>
                  </a:lnTo>
                  <a:lnTo>
                    <a:pt x="135" y="140"/>
                  </a:lnTo>
                  <a:lnTo>
                    <a:pt x="64" y="138"/>
                  </a:lnTo>
                  <a:lnTo>
                    <a:pt x="131" y="7"/>
                  </a:lnTo>
                  <a:lnTo>
                    <a:pt x="118" y="0"/>
                  </a:lnTo>
                  <a:lnTo>
                    <a:pt x="85" y="13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1" name="Freeform 161"/>
            <p:cNvSpPr>
              <a:spLocks/>
            </p:cNvSpPr>
            <p:nvPr/>
          </p:nvSpPr>
          <p:spPr bwMode="auto">
            <a:xfrm>
              <a:off x="4223" y="1864"/>
              <a:ext cx="92" cy="48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92" y="37"/>
                </a:cxn>
                <a:cxn ang="0">
                  <a:pos x="49" y="0"/>
                </a:cxn>
                <a:cxn ang="0">
                  <a:pos x="0" y="24"/>
                </a:cxn>
                <a:cxn ang="0">
                  <a:pos x="31" y="48"/>
                </a:cxn>
              </a:cxnLst>
              <a:rect l="0" t="0" r="r" b="b"/>
              <a:pathLst>
                <a:path w="92" h="48">
                  <a:moveTo>
                    <a:pt x="31" y="48"/>
                  </a:moveTo>
                  <a:lnTo>
                    <a:pt x="92" y="37"/>
                  </a:lnTo>
                  <a:lnTo>
                    <a:pt x="49" y="0"/>
                  </a:lnTo>
                  <a:lnTo>
                    <a:pt x="0" y="24"/>
                  </a:lnTo>
                  <a:lnTo>
                    <a:pt x="31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2" name="Freeform 162"/>
            <p:cNvSpPr>
              <a:spLocks/>
            </p:cNvSpPr>
            <p:nvPr/>
          </p:nvSpPr>
          <p:spPr bwMode="auto">
            <a:xfrm>
              <a:off x="4110" y="1839"/>
              <a:ext cx="108" cy="43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55" y="43"/>
                </a:cxn>
                <a:cxn ang="0">
                  <a:pos x="108" y="30"/>
                </a:cxn>
                <a:cxn ang="0">
                  <a:pos x="73" y="0"/>
                </a:cxn>
                <a:cxn ang="0">
                  <a:pos x="0" y="2"/>
                </a:cxn>
                <a:cxn ang="0">
                  <a:pos x="36" y="29"/>
                </a:cxn>
              </a:cxnLst>
              <a:rect l="0" t="0" r="r" b="b"/>
              <a:pathLst>
                <a:path w="108" h="43">
                  <a:moveTo>
                    <a:pt x="36" y="29"/>
                  </a:moveTo>
                  <a:lnTo>
                    <a:pt x="55" y="43"/>
                  </a:lnTo>
                  <a:lnTo>
                    <a:pt x="108" y="30"/>
                  </a:lnTo>
                  <a:lnTo>
                    <a:pt x="73" y="0"/>
                  </a:lnTo>
                  <a:lnTo>
                    <a:pt x="0" y="2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3" name="Freeform 163"/>
            <p:cNvSpPr>
              <a:spLocks/>
            </p:cNvSpPr>
            <p:nvPr/>
          </p:nvSpPr>
          <p:spPr bwMode="auto">
            <a:xfrm>
              <a:off x="4226" y="2348"/>
              <a:ext cx="54" cy="154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4" y="32"/>
                </a:cxn>
                <a:cxn ang="0">
                  <a:pos x="54" y="121"/>
                </a:cxn>
                <a:cxn ang="0">
                  <a:pos x="13" y="154"/>
                </a:cxn>
                <a:cxn ang="0">
                  <a:pos x="0" y="57"/>
                </a:cxn>
                <a:cxn ang="0">
                  <a:pos x="46" y="0"/>
                </a:cxn>
              </a:cxnLst>
              <a:rect l="0" t="0" r="r" b="b"/>
              <a:pathLst>
                <a:path w="54" h="154">
                  <a:moveTo>
                    <a:pt x="46" y="0"/>
                  </a:moveTo>
                  <a:lnTo>
                    <a:pt x="54" y="32"/>
                  </a:lnTo>
                  <a:lnTo>
                    <a:pt x="54" y="121"/>
                  </a:lnTo>
                  <a:lnTo>
                    <a:pt x="13" y="154"/>
                  </a:lnTo>
                  <a:lnTo>
                    <a:pt x="0" y="57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4" name="Freeform 164"/>
            <p:cNvSpPr>
              <a:spLocks/>
            </p:cNvSpPr>
            <p:nvPr/>
          </p:nvSpPr>
          <p:spPr bwMode="auto">
            <a:xfrm>
              <a:off x="4128" y="2425"/>
              <a:ext cx="116" cy="116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6" y="73"/>
                </a:cxn>
                <a:cxn ang="0">
                  <a:pos x="78" y="93"/>
                </a:cxn>
                <a:cxn ang="0">
                  <a:pos x="6" y="116"/>
                </a:cxn>
                <a:cxn ang="0">
                  <a:pos x="0" y="106"/>
                </a:cxn>
                <a:cxn ang="0">
                  <a:pos x="10" y="19"/>
                </a:cxn>
                <a:cxn ang="0">
                  <a:pos x="112" y="0"/>
                </a:cxn>
              </a:cxnLst>
              <a:rect l="0" t="0" r="r" b="b"/>
              <a:pathLst>
                <a:path w="116" h="116">
                  <a:moveTo>
                    <a:pt x="112" y="0"/>
                  </a:moveTo>
                  <a:lnTo>
                    <a:pt x="116" y="73"/>
                  </a:lnTo>
                  <a:lnTo>
                    <a:pt x="78" y="93"/>
                  </a:lnTo>
                  <a:lnTo>
                    <a:pt x="6" y="116"/>
                  </a:lnTo>
                  <a:lnTo>
                    <a:pt x="0" y="106"/>
                  </a:lnTo>
                  <a:lnTo>
                    <a:pt x="10" y="1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5" name="Freeform 165"/>
            <p:cNvSpPr>
              <a:spLocks/>
            </p:cNvSpPr>
            <p:nvPr/>
          </p:nvSpPr>
          <p:spPr bwMode="auto">
            <a:xfrm>
              <a:off x="4071" y="2408"/>
              <a:ext cx="75" cy="129"/>
            </a:xfrm>
            <a:custGeom>
              <a:avLst/>
              <a:gdLst/>
              <a:ahLst/>
              <a:cxnLst>
                <a:cxn ang="0">
                  <a:pos x="75" y="53"/>
                </a:cxn>
                <a:cxn ang="0">
                  <a:pos x="63" y="129"/>
                </a:cxn>
                <a:cxn ang="0">
                  <a:pos x="0" y="78"/>
                </a:cxn>
                <a:cxn ang="0">
                  <a:pos x="14" y="0"/>
                </a:cxn>
                <a:cxn ang="0">
                  <a:pos x="28" y="1"/>
                </a:cxn>
                <a:cxn ang="0">
                  <a:pos x="75" y="53"/>
                </a:cxn>
              </a:cxnLst>
              <a:rect l="0" t="0" r="r" b="b"/>
              <a:pathLst>
                <a:path w="75" h="129">
                  <a:moveTo>
                    <a:pt x="75" y="53"/>
                  </a:moveTo>
                  <a:lnTo>
                    <a:pt x="63" y="129"/>
                  </a:lnTo>
                  <a:lnTo>
                    <a:pt x="0" y="78"/>
                  </a:lnTo>
                  <a:lnTo>
                    <a:pt x="14" y="0"/>
                  </a:lnTo>
                  <a:lnTo>
                    <a:pt x="28" y="1"/>
                  </a:lnTo>
                  <a:lnTo>
                    <a:pt x="75" y="5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6" name="Freeform 166"/>
            <p:cNvSpPr>
              <a:spLocks/>
            </p:cNvSpPr>
            <p:nvPr/>
          </p:nvSpPr>
          <p:spPr bwMode="auto">
            <a:xfrm>
              <a:off x="4036" y="2169"/>
              <a:ext cx="92" cy="8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4" y="0"/>
                </a:cxn>
                <a:cxn ang="0">
                  <a:pos x="92" y="12"/>
                </a:cxn>
                <a:cxn ang="0">
                  <a:pos x="56" y="80"/>
                </a:cxn>
                <a:cxn ang="0">
                  <a:pos x="37" y="57"/>
                </a:cxn>
                <a:cxn ang="0">
                  <a:pos x="4" y="62"/>
                </a:cxn>
                <a:cxn ang="0">
                  <a:pos x="0" y="4"/>
                </a:cxn>
              </a:cxnLst>
              <a:rect l="0" t="0" r="r" b="b"/>
              <a:pathLst>
                <a:path w="92" h="80">
                  <a:moveTo>
                    <a:pt x="0" y="4"/>
                  </a:moveTo>
                  <a:lnTo>
                    <a:pt x="44" y="0"/>
                  </a:lnTo>
                  <a:lnTo>
                    <a:pt x="92" y="12"/>
                  </a:lnTo>
                  <a:lnTo>
                    <a:pt x="56" y="80"/>
                  </a:lnTo>
                  <a:lnTo>
                    <a:pt x="37" y="57"/>
                  </a:lnTo>
                  <a:lnTo>
                    <a:pt x="4" y="6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7" name="Freeform 167"/>
            <p:cNvSpPr>
              <a:spLocks/>
            </p:cNvSpPr>
            <p:nvPr/>
          </p:nvSpPr>
          <p:spPr bwMode="auto">
            <a:xfrm>
              <a:off x="4160" y="2181"/>
              <a:ext cx="49" cy="104"/>
            </a:xfrm>
            <a:custGeom>
              <a:avLst/>
              <a:gdLst/>
              <a:ahLst/>
              <a:cxnLst>
                <a:cxn ang="0">
                  <a:pos x="49" y="98"/>
                </a:cxn>
                <a:cxn ang="0">
                  <a:pos x="46" y="104"/>
                </a:cxn>
                <a:cxn ang="0">
                  <a:pos x="0" y="97"/>
                </a:cxn>
                <a:cxn ang="0">
                  <a:pos x="18" y="37"/>
                </a:cxn>
                <a:cxn ang="0">
                  <a:pos x="21" y="0"/>
                </a:cxn>
                <a:cxn ang="0">
                  <a:pos x="37" y="21"/>
                </a:cxn>
                <a:cxn ang="0">
                  <a:pos x="47" y="57"/>
                </a:cxn>
                <a:cxn ang="0">
                  <a:pos x="43" y="92"/>
                </a:cxn>
                <a:cxn ang="0">
                  <a:pos x="49" y="98"/>
                </a:cxn>
              </a:cxnLst>
              <a:rect l="0" t="0" r="r" b="b"/>
              <a:pathLst>
                <a:path w="49" h="104">
                  <a:moveTo>
                    <a:pt x="49" y="98"/>
                  </a:moveTo>
                  <a:lnTo>
                    <a:pt x="46" y="104"/>
                  </a:lnTo>
                  <a:lnTo>
                    <a:pt x="0" y="97"/>
                  </a:lnTo>
                  <a:lnTo>
                    <a:pt x="18" y="37"/>
                  </a:lnTo>
                  <a:lnTo>
                    <a:pt x="21" y="0"/>
                  </a:lnTo>
                  <a:lnTo>
                    <a:pt x="37" y="21"/>
                  </a:lnTo>
                  <a:lnTo>
                    <a:pt x="47" y="57"/>
                  </a:lnTo>
                  <a:lnTo>
                    <a:pt x="43" y="92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8" name="Freeform 168"/>
            <p:cNvSpPr>
              <a:spLocks/>
            </p:cNvSpPr>
            <p:nvPr/>
          </p:nvSpPr>
          <p:spPr bwMode="auto">
            <a:xfrm>
              <a:off x="4126" y="2289"/>
              <a:ext cx="77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11"/>
                </a:cxn>
                <a:cxn ang="0">
                  <a:pos x="77" y="45"/>
                </a:cxn>
                <a:cxn ang="0">
                  <a:pos x="28" y="98"/>
                </a:cxn>
                <a:cxn ang="0">
                  <a:pos x="20" y="76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77" h="98">
                  <a:moveTo>
                    <a:pt x="0" y="0"/>
                  </a:moveTo>
                  <a:lnTo>
                    <a:pt x="55" y="11"/>
                  </a:lnTo>
                  <a:lnTo>
                    <a:pt x="77" y="45"/>
                  </a:lnTo>
                  <a:lnTo>
                    <a:pt x="28" y="98"/>
                  </a:lnTo>
                  <a:lnTo>
                    <a:pt x="20" y="76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29" name="Freeform 169"/>
            <p:cNvSpPr>
              <a:spLocks/>
            </p:cNvSpPr>
            <p:nvPr/>
          </p:nvSpPr>
          <p:spPr bwMode="auto">
            <a:xfrm>
              <a:off x="4052" y="2298"/>
              <a:ext cx="88" cy="7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8" y="0"/>
                </a:cxn>
                <a:cxn ang="0">
                  <a:pos x="84" y="60"/>
                </a:cxn>
                <a:cxn ang="0">
                  <a:pos x="64" y="56"/>
                </a:cxn>
                <a:cxn ang="0">
                  <a:pos x="8" y="78"/>
                </a:cxn>
                <a:cxn ang="0">
                  <a:pos x="0" y="67"/>
                </a:cxn>
                <a:cxn ang="0">
                  <a:pos x="9" y="0"/>
                </a:cxn>
              </a:cxnLst>
              <a:rect l="0" t="0" r="r" b="b"/>
              <a:pathLst>
                <a:path w="88" h="78">
                  <a:moveTo>
                    <a:pt x="9" y="0"/>
                  </a:moveTo>
                  <a:lnTo>
                    <a:pt x="88" y="0"/>
                  </a:lnTo>
                  <a:lnTo>
                    <a:pt x="84" y="60"/>
                  </a:lnTo>
                  <a:lnTo>
                    <a:pt x="64" y="56"/>
                  </a:lnTo>
                  <a:lnTo>
                    <a:pt x="8" y="78"/>
                  </a:lnTo>
                  <a:lnTo>
                    <a:pt x="0" y="6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0" name="Freeform 170"/>
            <p:cNvSpPr>
              <a:spLocks/>
            </p:cNvSpPr>
            <p:nvPr/>
          </p:nvSpPr>
          <p:spPr bwMode="auto">
            <a:xfrm>
              <a:off x="4030" y="2255"/>
              <a:ext cx="41" cy="118"/>
            </a:xfrm>
            <a:custGeom>
              <a:avLst/>
              <a:gdLst/>
              <a:ahLst/>
              <a:cxnLst>
                <a:cxn ang="0">
                  <a:pos x="41" y="52"/>
                </a:cxn>
                <a:cxn ang="0">
                  <a:pos x="31" y="118"/>
                </a:cxn>
                <a:cxn ang="0">
                  <a:pos x="0" y="79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41" y="52"/>
                </a:cxn>
              </a:cxnLst>
              <a:rect l="0" t="0" r="r" b="b"/>
              <a:pathLst>
                <a:path w="41" h="118">
                  <a:moveTo>
                    <a:pt x="41" y="52"/>
                  </a:moveTo>
                  <a:lnTo>
                    <a:pt x="31" y="118"/>
                  </a:lnTo>
                  <a:lnTo>
                    <a:pt x="0" y="79"/>
                  </a:lnTo>
                  <a:lnTo>
                    <a:pt x="6" y="0"/>
                  </a:lnTo>
                  <a:lnTo>
                    <a:pt x="14" y="0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1" name="Freeform 171"/>
            <p:cNvSpPr>
              <a:spLocks/>
            </p:cNvSpPr>
            <p:nvPr/>
          </p:nvSpPr>
          <p:spPr bwMode="auto">
            <a:xfrm>
              <a:off x="4020" y="2132"/>
              <a:ext cx="255" cy="333"/>
            </a:xfrm>
            <a:custGeom>
              <a:avLst/>
              <a:gdLst/>
              <a:ahLst/>
              <a:cxnLst>
                <a:cxn ang="0">
                  <a:pos x="16" y="48"/>
                </a:cxn>
                <a:cxn ang="0">
                  <a:pos x="20" y="46"/>
                </a:cxn>
                <a:cxn ang="0">
                  <a:pos x="27" y="46"/>
                </a:cxn>
                <a:cxn ang="0">
                  <a:pos x="37" y="46"/>
                </a:cxn>
                <a:cxn ang="0">
                  <a:pos x="49" y="45"/>
                </a:cxn>
                <a:cxn ang="0">
                  <a:pos x="63" y="46"/>
                </a:cxn>
                <a:cxn ang="0">
                  <a:pos x="75" y="48"/>
                </a:cxn>
                <a:cxn ang="0">
                  <a:pos x="86" y="52"/>
                </a:cxn>
                <a:cxn ang="0">
                  <a:pos x="94" y="105"/>
                </a:cxn>
                <a:cxn ang="0">
                  <a:pos x="18" y="121"/>
                </a:cxn>
                <a:cxn ang="0">
                  <a:pos x="52" y="176"/>
                </a:cxn>
                <a:cxn ang="0">
                  <a:pos x="60" y="174"/>
                </a:cxn>
                <a:cxn ang="0">
                  <a:pos x="75" y="172"/>
                </a:cxn>
                <a:cxn ang="0">
                  <a:pos x="93" y="170"/>
                </a:cxn>
                <a:cxn ang="0">
                  <a:pos x="114" y="170"/>
                </a:cxn>
                <a:cxn ang="0">
                  <a:pos x="134" y="172"/>
                </a:cxn>
                <a:cxn ang="0">
                  <a:pos x="151" y="179"/>
                </a:cxn>
                <a:cxn ang="0">
                  <a:pos x="165" y="191"/>
                </a:cxn>
                <a:cxn ang="0">
                  <a:pos x="169" y="251"/>
                </a:cxn>
                <a:cxn ang="0">
                  <a:pos x="64" y="277"/>
                </a:cxn>
                <a:cxn ang="0">
                  <a:pos x="126" y="333"/>
                </a:cxn>
                <a:cxn ang="0">
                  <a:pos x="137" y="332"/>
                </a:cxn>
                <a:cxn ang="0">
                  <a:pos x="155" y="329"/>
                </a:cxn>
                <a:cxn ang="0">
                  <a:pos x="179" y="324"/>
                </a:cxn>
                <a:cxn ang="0">
                  <a:pos x="204" y="313"/>
                </a:cxn>
                <a:cxn ang="0">
                  <a:pos x="227" y="299"/>
                </a:cxn>
                <a:cxn ang="0">
                  <a:pos x="244" y="279"/>
                </a:cxn>
                <a:cxn ang="0">
                  <a:pos x="254" y="252"/>
                </a:cxn>
                <a:cxn ang="0">
                  <a:pos x="251" y="208"/>
                </a:cxn>
                <a:cxn ang="0">
                  <a:pos x="194" y="147"/>
                </a:cxn>
                <a:cxn ang="0">
                  <a:pos x="178" y="145"/>
                </a:cxn>
                <a:cxn ang="0">
                  <a:pos x="175" y="145"/>
                </a:cxn>
                <a:cxn ang="0">
                  <a:pos x="173" y="143"/>
                </a:cxn>
                <a:cxn ang="0">
                  <a:pos x="170" y="143"/>
                </a:cxn>
                <a:cxn ang="0">
                  <a:pos x="166" y="142"/>
                </a:cxn>
                <a:cxn ang="0">
                  <a:pos x="161" y="141"/>
                </a:cxn>
                <a:cxn ang="0">
                  <a:pos x="155" y="141"/>
                </a:cxn>
                <a:cxn ang="0">
                  <a:pos x="154" y="139"/>
                </a:cxn>
                <a:cxn ang="0">
                  <a:pos x="155" y="138"/>
                </a:cxn>
                <a:cxn ang="0">
                  <a:pos x="161" y="134"/>
                </a:cxn>
                <a:cxn ang="0">
                  <a:pos x="166" y="127"/>
                </a:cxn>
                <a:cxn ang="0">
                  <a:pos x="171" y="11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71" y="76"/>
                </a:cxn>
                <a:cxn ang="0">
                  <a:pos x="162" y="50"/>
                </a:cxn>
                <a:cxn ang="0">
                  <a:pos x="80" y="0"/>
                </a:cxn>
                <a:cxn ang="0">
                  <a:pos x="15" y="48"/>
                </a:cxn>
              </a:cxnLst>
              <a:rect l="0" t="0" r="r" b="b"/>
              <a:pathLst>
                <a:path w="255" h="333">
                  <a:moveTo>
                    <a:pt x="15" y="48"/>
                  </a:moveTo>
                  <a:lnTo>
                    <a:pt x="16" y="48"/>
                  </a:lnTo>
                  <a:lnTo>
                    <a:pt x="18" y="48"/>
                  </a:lnTo>
                  <a:lnTo>
                    <a:pt x="20" y="46"/>
                  </a:lnTo>
                  <a:lnTo>
                    <a:pt x="23" y="46"/>
                  </a:lnTo>
                  <a:lnTo>
                    <a:pt x="27" y="46"/>
                  </a:lnTo>
                  <a:lnTo>
                    <a:pt x="32" y="46"/>
                  </a:lnTo>
                  <a:lnTo>
                    <a:pt x="37" y="46"/>
                  </a:lnTo>
                  <a:lnTo>
                    <a:pt x="44" y="46"/>
                  </a:lnTo>
                  <a:lnTo>
                    <a:pt x="49" y="45"/>
                  </a:lnTo>
                  <a:lnTo>
                    <a:pt x="56" y="46"/>
                  </a:lnTo>
                  <a:lnTo>
                    <a:pt x="63" y="46"/>
                  </a:lnTo>
                  <a:lnTo>
                    <a:pt x="69" y="48"/>
                  </a:lnTo>
                  <a:lnTo>
                    <a:pt x="75" y="48"/>
                  </a:lnTo>
                  <a:lnTo>
                    <a:pt x="81" y="50"/>
                  </a:lnTo>
                  <a:lnTo>
                    <a:pt x="86" y="52"/>
                  </a:lnTo>
                  <a:lnTo>
                    <a:pt x="93" y="56"/>
                  </a:lnTo>
                  <a:lnTo>
                    <a:pt x="94" y="105"/>
                  </a:lnTo>
                  <a:lnTo>
                    <a:pt x="65" y="119"/>
                  </a:lnTo>
                  <a:lnTo>
                    <a:pt x="18" y="121"/>
                  </a:lnTo>
                  <a:lnTo>
                    <a:pt x="51" y="176"/>
                  </a:lnTo>
                  <a:lnTo>
                    <a:pt x="52" y="176"/>
                  </a:lnTo>
                  <a:lnTo>
                    <a:pt x="55" y="175"/>
                  </a:lnTo>
                  <a:lnTo>
                    <a:pt x="60" y="174"/>
                  </a:lnTo>
                  <a:lnTo>
                    <a:pt x="67" y="174"/>
                  </a:lnTo>
                  <a:lnTo>
                    <a:pt x="75" y="172"/>
                  </a:lnTo>
                  <a:lnTo>
                    <a:pt x="84" y="171"/>
                  </a:lnTo>
                  <a:lnTo>
                    <a:pt x="93" y="170"/>
                  </a:lnTo>
                  <a:lnTo>
                    <a:pt x="104" y="170"/>
                  </a:lnTo>
                  <a:lnTo>
                    <a:pt x="114" y="170"/>
                  </a:lnTo>
                  <a:lnTo>
                    <a:pt x="125" y="171"/>
                  </a:lnTo>
                  <a:lnTo>
                    <a:pt x="134" y="172"/>
                  </a:lnTo>
                  <a:lnTo>
                    <a:pt x="143" y="175"/>
                  </a:lnTo>
                  <a:lnTo>
                    <a:pt x="151" y="179"/>
                  </a:lnTo>
                  <a:lnTo>
                    <a:pt x="159" y="184"/>
                  </a:lnTo>
                  <a:lnTo>
                    <a:pt x="165" y="191"/>
                  </a:lnTo>
                  <a:lnTo>
                    <a:pt x="170" y="199"/>
                  </a:lnTo>
                  <a:lnTo>
                    <a:pt x="169" y="251"/>
                  </a:lnTo>
                  <a:lnTo>
                    <a:pt x="129" y="279"/>
                  </a:lnTo>
                  <a:lnTo>
                    <a:pt x="64" y="277"/>
                  </a:lnTo>
                  <a:lnTo>
                    <a:pt x="125" y="333"/>
                  </a:lnTo>
                  <a:lnTo>
                    <a:pt x="126" y="333"/>
                  </a:lnTo>
                  <a:lnTo>
                    <a:pt x="130" y="333"/>
                  </a:lnTo>
                  <a:lnTo>
                    <a:pt x="137" y="332"/>
                  </a:lnTo>
                  <a:lnTo>
                    <a:pt x="146" y="332"/>
                  </a:lnTo>
                  <a:lnTo>
                    <a:pt x="155" y="329"/>
                  </a:lnTo>
                  <a:lnTo>
                    <a:pt x="167" y="326"/>
                  </a:lnTo>
                  <a:lnTo>
                    <a:pt x="179" y="324"/>
                  </a:lnTo>
                  <a:lnTo>
                    <a:pt x="193" y="318"/>
                  </a:lnTo>
                  <a:lnTo>
                    <a:pt x="204" y="313"/>
                  </a:lnTo>
                  <a:lnTo>
                    <a:pt x="216" y="306"/>
                  </a:lnTo>
                  <a:lnTo>
                    <a:pt x="227" y="299"/>
                  </a:lnTo>
                  <a:lnTo>
                    <a:pt x="236" y="289"/>
                  </a:lnTo>
                  <a:lnTo>
                    <a:pt x="244" y="279"/>
                  </a:lnTo>
                  <a:lnTo>
                    <a:pt x="251" y="265"/>
                  </a:lnTo>
                  <a:lnTo>
                    <a:pt x="254" y="252"/>
                  </a:lnTo>
                  <a:lnTo>
                    <a:pt x="255" y="235"/>
                  </a:lnTo>
                  <a:lnTo>
                    <a:pt x="251" y="208"/>
                  </a:lnTo>
                  <a:lnTo>
                    <a:pt x="230" y="170"/>
                  </a:lnTo>
                  <a:lnTo>
                    <a:pt x="194" y="147"/>
                  </a:lnTo>
                  <a:lnTo>
                    <a:pt x="179" y="146"/>
                  </a:lnTo>
                  <a:lnTo>
                    <a:pt x="178" y="145"/>
                  </a:lnTo>
                  <a:lnTo>
                    <a:pt x="177" y="145"/>
                  </a:lnTo>
                  <a:lnTo>
                    <a:pt x="175" y="145"/>
                  </a:lnTo>
                  <a:lnTo>
                    <a:pt x="174" y="143"/>
                  </a:lnTo>
                  <a:lnTo>
                    <a:pt x="173" y="143"/>
                  </a:lnTo>
                  <a:lnTo>
                    <a:pt x="171" y="143"/>
                  </a:lnTo>
                  <a:lnTo>
                    <a:pt x="170" y="143"/>
                  </a:lnTo>
                  <a:lnTo>
                    <a:pt x="167" y="142"/>
                  </a:lnTo>
                  <a:lnTo>
                    <a:pt x="166" y="142"/>
                  </a:lnTo>
                  <a:lnTo>
                    <a:pt x="163" y="142"/>
                  </a:lnTo>
                  <a:lnTo>
                    <a:pt x="161" y="141"/>
                  </a:lnTo>
                  <a:lnTo>
                    <a:pt x="159" y="141"/>
                  </a:lnTo>
                  <a:lnTo>
                    <a:pt x="155" y="141"/>
                  </a:lnTo>
                  <a:lnTo>
                    <a:pt x="154" y="141"/>
                  </a:lnTo>
                  <a:lnTo>
                    <a:pt x="154" y="139"/>
                  </a:lnTo>
                  <a:lnTo>
                    <a:pt x="154" y="139"/>
                  </a:lnTo>
                  <a:lnTo>
                    <a:pt x="155" y="138"/>
                  </a:lnTo>
                  <a:lnTo>
                    <a:pt x="158" y="137"/>
                  </a:lnTo>
                  <a:lnTo>
                    <a:pt x="161" y="134"/>
                  </a:lnTo>
                  <a:lnTo>
                    <a:pt x="163" y="131"/>
                  </a:lnTo>
                  <a:lnTo>
                    <a:pt x="166" y="127"/>
                  </a:lnTo>
                  <a:lnTo>
                    <a:pt x="169" y="123"/>
                  </a:lnTo>
                  <a:lnTo>
                    <a:pt x="171" y="119"/>
                  </a:lnTo>
                  <a:lnTo>
                    <a:pt x="173" y="113"/>
                  </a:lnTo>
                  <a:lnTo>
                    <a:pt x="174" y="107"/>
                  </a:lnTo>
                  <a:lnTo>
                    <a:pt x="174" y="101"/>
                  </a:lnTo>
                  <a:lnTo>
                    <a:pt x="174" y="93"/>
                  </a:lnTo>
                  <a:lnTo>
                    <a:pt x="174" y="85"/>
                  </a:lnTo>
                  <a:lnTo>
                    <a:pt x="171" y="76"/>
                  </a:lnTo>
                  <a:lnTo>
                    <a:pt x="167" y="65"/>
                  </a:lnTo>
                  <a:lnTo>
                    <a:pt x="162" y="50"/>
                  </a:lnTo>
                  <a:lnTo>
                    <a:pt x="120" y="16"/>
                  </a:lnTo>
                  <a:lnTo>
                    <a:pt x="80" y="0"/>
                  </a:lnTo>
                  <a:lnTo>
                    <a:pt x="0" y="5"/>
                  </a:lnTo>
                  <a:lnTo>
                    <a:pt x="15" y="48"/>
                  </a:lnTo>
                  <a:close/>
                </a:path>
              </a:pathLst>
            </a:custGeom>
            <a:solidFill>
              <a:srgbClr val="ABDB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2" name="Freeform 172"/>
            <p:cNvSpPr>
              <a:spLocks/>
            </p:cNvSpPr>
            <p:nvPr/>
          </p:nvSpPr>
          <p:spPr bwMode="auto">
            <a:xfrm>
              <a:off x="3783" y="1892"/>
              <a:ext cx="280" cy="74"/>
            </a:xfrm>
            <a:custGeom>
              <a:avLst/>
              <a:gdLst/>
              <a:ahLst/>
              <a:cxnLst>
                <a:cxn ang="0">
                  <a:pos x="7" y="26"/>
                </a:cxn>
                <a:cxn ang="0">
                  <a:pos x="97" y="21"/>
                </a:cxn>
                <a:cxn ang="0">
                  <a:pos x="239" y="0"/>
                </a:cxn>
                <a:cxn ang="0">
                  <a:pos x="280" y="32"/>
                </a:cxn>
                <a:cxn ang="0">
                  <a:pos x="278" y="42"/>
                </a:cxn>
                <a:cxn ang="0">
                  <a:pos x="0" y="74"/>
                </a:cxn>
                <a:cxn ang="0">
                  <a:pos x="7" y="26"/>
                </a:cxn>
              </a:cxnLst>
              <a:rect l="0" t="0" r="r" b="b"/>
              <a:pathLst>
                <a:path w="280" h="74">
                  <a:moveTo>
                    <a:pt x="7" y="26"/>
                  </a:moveTo>
                  <a:lnTo>
                    <a:pt x="97" y="21"/>
                  </a:lnTo>
                  <a:lnTo>
                    <a:pt x="239" y="0"/>
                  </a:lnTo>
                  <a:lnTo>
                    <a:pt x="280" y="32"/>
                  </a:lnTo>
                  <a:lnTo>
                    <a:pt x="278" y="42"/>
                  </a:lnTo>
                  <a:lnTo>
                    <a:pt x="0" y="74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FF00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3" name="Freeform 173"/>
            <p:cNvSpPr>
              <a:spLocks/>
            </p:cNvSpPr>
            <p:nvPr/>
          </p:nvSpPr>
          <p:spPr bwMode="auto">
            <a:xfrm>
              <a:off x="3862" y="1852"/>
              <a:ext cx="67" cy="1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65"/>
                </a:cxn>
                <a:cxn ang="0">
                  <a:pos x="67" y="102"/>
                </a:cxn>
                <a:cxn ang="0">
                  <a:pos x="43" y="7"/>
                </a:cxn>
                <a:cxn ang="0">
                  <a:pos x="0" y="0"/>
                </a:cxn>
              </a:cxnLst>
              <a:rect l="0" t="0" r="r" b="b"/>
              <a:pathLst>
                <a:path w="67" h="102">
                  <a:moveTo>
                    <a:pt x="0" y="0"/>
                  </a:moveTo>
                  <a:lnTo>
                    <a:pt x="16" y="65"/>
                  </a:lnTo>
                  <a:lnTo>
                    <a:pt x="67" y="102"/>
                  </a:lnTo>
                  <a:lnTo>
                    <a:pt x="43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4" name="Freeform 174"/>
            <p:cNvSpPr>
              <a:spLocks/>
            </p:cNvSpPr>
            <p:nvPr/>
          </p:nvSpPr>
          <p:spPr bwMode="auto">
            <a:xfrm>
              <a:off x="3849" y="1860"/>
              <a:ext cx="120" cy="131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66" y="86"/>
                </a:cxn>
                <a:cxn ang="0">
                  <a:pos x="56" y="14"/>
                </a:cxn>
                <a:cxn ang="0">
                  <a:pos x="93" y="0"/>
                </a:cxn>
                <a:cxn ang="0">
                  <a:pos x="120" y="113"/>
                </a:cxn>
                <a:cxn ang="0">
                  <a:pos x="9" y="131"/>
                </a:cxn>
                <a:cxn ang="0">
                  <a:pos x="0" y="94"/>
                </a:cxn>
              </a:cxnLst>
              <a:rect l="0" t="0" r="r" b="b"/>
              <a:pathLst>
                <a:path w="120" h="131">
                  <a:moveTo>
                    <a:pt x="0" y="94"/>
                  </a:moveTo>
                  <a:lnTo>
                    <a:pt x="66" y="86"/>
                  </a:lnTo>
                  <a:lnTo>
                    <a:pt x="56" y="14"/>
                  </a:lnTo>
                  <a:lnTo>
                    <a:pt x="93" y="0"/>
                  </a:lnTo>
                  <a:lnTo>
                    <a:pt x="120" y="113"/>
                  </a:lnTo>
                  <a:lnTo>
                    <a:pt x="9" y="131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5ABD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5" name="Freeform 175"/>
            <p:cNvSpPr>
              <a:spLocks/>
            </p:cNvSpPr>
            <p:nvPr/>
          </p:nvSpPr>
          <p:spPr bwMode="auto">
            <a:xfrm>
              <a:off x="3919" y="1928"/>
              <a:ext cx="144" cy="185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1" y="165"/>
                </a:cxn>
                <a:cxn ang="0">
                  <a:pos x="71" y="185"/>
                </a:cxn>
                <a:cxn ang="0">
                  <a:pos x="65" y="55"/>
                </a:cxn>
                <a:cxn ang="0">
                  <a:pos x="144" y="38"/>
                </a:cxn>
                <a:cxn ang="0">
                  <a:pos x="142" y="0"/>
                </a:cxn>
                <a:cxn ang="0">
                  <a:pos x="40" y="13"/>
                </a:cxn>
                <a:cxn ang="0">
                  <a:pos x="38" y="58"/>
                </a:cxn>
                <a:cxn ang="0">
                  <a:pos x="0" y="71"/>
                </a:cxn>
              </a:cxnLst>
              <a:rect l="0" t="0" r="r" b="b"/>
              <a:pathLst>
                <a:path w="144" h="185">
                  <a:moveTo>
                    <a:pt x="0" y="71"/>
                  </a:moveTo>
                  <a:lnTo>
                    <a:pt x="11" y="165"/>
                  </a:lnTo>
                  <a:lnTo>
                    <a:pt x="71" y="185"/>
                  </a:lnTo>
                  <a:lnTo>
                    <a:pt x="65" y="55"/>
                  </a:lnTo>
                  <a:lnTo>
                    <a:pt x="144" y="38"/>
                  </a:lnTo>
                  <a:lnTo>
                    <a:pt x="142" y="0"/>
                  </a:lnTo>
                  <a:lnTo>
                    <a:pt x="40" y="13"/>
                  </a:lnTo>
                  <a:lnTo>
                    <a:pt x="38" y="58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21A6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6" name="Freeform 176"/>
            <p:cNvSpPr>
              <a:spLocks/>
            </p:cNvSpPr>
            <p:nvPr/>
          </p:nvSpPr>
          <p:spPr bwMode="auto">
            <a:xfrm>
              <a:off x="3862" y="1853"/>
              <a:ext cx="201" cy="272"/>
            </a:xfrm>
            <a:custGeom>
              <a:avLst/>
              <a:gdLst/>
              <a:ahLst/>
              <a:cxnLst>
                <a:cxn ang="0">
                  <a:pos x="75" y="10"/>
                </a:cxn>
                <a:cxn ang="0">
                  <a:pos x="88" y="113"/>
                </a:cxn>
                <a:cxn ang="0">
                  <a:pos x="0" y="128"/>
                </a:cxn>
                <a:cxn ang="0">
                  <a:pos x="8" y="159"/>
                </a:cxn>
                <a:cxn ang="0">
                  <a:pos x="92" y="146"/>
                </a:cxn>
                <a:cxn ang="0">
                  <a:pos x="109" y="262"/>
                </a:cxn>
                <a:cxn ang="0">
                  <a:pos x="146" y="272"/>
                </a:cxn>
                <a:cxn ang="0">
                  <a:pos x="130" y="138"/>
                </a:cxn>
                <a:cxn ang="0">
                  <a:pos x="198" y="126"/>
                </a:cxn>
                <a:cxn ang="0">
                  <a:pos x="201" y="94"/>
                </a:cxn>
                <a:cxn ang="0">
                  <a:pos x="122" y="106"/>
                </a:cxn>
                <a:cxn ang="0">
                  <a:pos x="112" y="6"/>
                </a:cxn>
                <a:cxn ang="0">
                  <a:pos x="88" y="0"/>
                </a:cxn>
                <a:cxn ang="0">
                  <a:pos x="75" y="10"/>
                </a:cxn>
              </a:cxnLst>
              <a:rect l="0" t="0" r="r" b="b"/>
              <a:pathLst>
                <a:path w="201" h="272">
                  <a:moveTo>
                    <a:pt x="75" y="10"/>
                  </a:moveTo>
                  <a:lnTo>
                    <a:pt x="88" y="113"/>
                  </a:lnTo>
                  <a:lnTo>
                    <a:pt x="0" y="128"/>
                  </a:lnTo>
                  <a:lnTo>
                    <a:pt x="8" y="159"/>
                  </a:lnTo>
                  <a:lnTo>
                    <a:pt x="92" y="146"/>
                  </a:lnTo>
                  <a:lnTo>
                    <a:pt x="109" y="262"/>
                  </a:lnTo>
                  <a:lnTo>
                    <a:pt x="146" y="272"/>
                  </a:lnTo>
                  <a:lnTo>
                    <a:pt x="130" y="138"/>
                  </a:lnTo>
                  <a:lnTo>
                    <a:pt x="198" y="126"/>
                  </a:lnTo>
                  <a:lnTo>
                    <a:pt x="201" y="94"/>
                  </a:lnTo>
                  <a:lnTo>
                    <a:pt x="122" y="106"/>
                  </a:lnTo>
                  <a:lnTo>
                    <a:pt x="112" y="6"/>
                  </a:lnTo>
                  <a:lnTo>
                    <a:pt x="88" y="0"/>
                  </a:lnTo>
                  <a:lnTo>
                    <a:pt x="75" y="10"/>
                  </a:lnTo>
                  <a:close/>
                </a:path>
              </a:pathLst>
            </a:custGeom>
            <a:solidFill>
              <a:srgbClr val="1982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7" name="Freeform 177"/>
            <p:cNvSpPr>
              <a:spLocks/>
            </p:cNvSpPr>
            <p:nvPr/>
          </p:nvSpPr>
          <p:spPr bwMode="auto">
            <a:xfrm>
              <a:off x="3862" y="1828"/>
              <a:ext cx="117" cy="5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44" y="54"/>
                </a:cxn>
                <a:cxn ang="0">
                  <a:pos x="117" y="33"/>
                </a:cxn>
                <a:cxn ang="0">
                  <a:pos x="76" y="0"/>
                </a:cxn>
                <a:cxn ang="0">
                  <a:pos x="0" y="25"/>
                </a:cxn>
              </a:cxnLst>
              <a:rect l="0" t="0" r="r" b="b"/>
              <a:pathLst>
                <a:path w="117" h="54">
                  <a:moveTo>
                    <a:pt x="0" y="25"/>
                  </a:moveTo>
                  <a:lnTo>
                    <a:pt x="44" y="54"/>
                  </a:lnTo>
                  <a:lnTo>
                    <a:pt x="117" y="33"/>
                  </a:lnTo>
                  <a:lnTo>
                    <a:pt x="7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8" name="Freeform 178"/>
            <p:cNvSpPr>
              <a:spLocks/>
            </p:cNvSpPr>
            <p:nvPr/>
          </p:nvSpPr>
          <p:spPr bwMode="auto">
            <a:xfrm>
              <a:off x="3858" y="2129"/>
              <a:ext cx="52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6"/>
                </a:cxn>
                <a:cxn ang="0">
                  <a:pos x="48" y="47"/>
                </a:cxn>
                <a:cxn ang="0">
                  <a:pos x="36" y="48"/>
                </a:cxn>
                <a:cxn ang="0">
                  <a:pos x="3" y="63"/>
                </a:cxn>
                <a:cxn ang="0">
                  <a:pos x="0" y="0"/>
                </a:cxn>
              </a:cxnLst>
              <a:rect l="0" t="0" r="r" b="b"/>
              <a:pathLst>
                <a:path w="52" h="63">
                  <a:moveTo>
                    <a:pt x="0" y="0"/>
                  </a:moveTo>
                  <a:lnTo>
                    <a:pt x="52" y="6"/>
                  </a:lnTo>
                  <a:lnTo>
                    <a:pt x="48" y="47"/>
                  </a:lnTo>
                  <a:lnTo>
                    <a:pt x="36" y="48"/>
                  </a:lnTo>
                  <a:lnTo>
                    <a:pt x="3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39" name="Freeform 179"/>
            <p:cNvSpPr>
              <a:spLocks/>
            </p:cNvSpPr>
            <p:nvPr/>
          </p:nvSpPr>
          <p:spPr bwMode="auto">
            <a:xfrm>
              <a:off x="3869" y="2132"/>
              <a:ext cx="54" cy="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5" y="42"/>
                </a:cxn>
                <a:cxn ang="0">
                  <a:pos x="54" y="50"/>
                </a:cxn>
                <a:cxn ang="0">
                  <a:pos x="45" y="0"/>
                </a:cxn>
                <a:cxn ang="0">
                  <a:pos x="0" y="11"/>
                </a:cxn>
              </a:cxnLst>
              <a:rect l="0" t="0" r="r" b="b"/>
              <a:pathLst>
                <a:path w="54" h="50">
                  <a:moveTo>
                    <a:pt x="0" y="11"/>
                  </a:moveTo>
                  <a:lnTo>
                    <a:pt x="35" y="42"/>
                  </a:lnTo>
                  <a:lnTo>
                    <a:pt x="54" y="50"/>
                  </a:lnTo>
                  <a:lnTo>
                    <a:pt x="45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0" name="Freeform 180"/>
            <p:cNvSpPr>
              <a:spLocks/>
            </p:cNvSpPr>
            <p:nvPr/>
          </p:nvSpPr>
          <p:spPr bwMode="auto">
            <a:xfrm>
              <a:off x="3934" y="2097"/>
              <a:ext cx="105" cy="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19"/>
                </a:cxn>
                <a:cxn ang="0">
                  <a:pos x="88" y="40"/>
                </a:cxn>
                <a:cxn ang="0">
                  <a:pos x="105" y="105"/>
                </a:cxn>
                <a:cxn ang="0">
                  <a:pos x="102" y="162"/>
                </a:cxn>
                <a:cxn ang="0">
                  <a:pos x="17" y="132"/>
                </a:cxn>
                <a:cxn ang="0">
                  <a:pos x="0" y="0"/>
                </a:cxn>
              </a:cxnLst>
              <a:rect l="0" t="0" r="r" b="b"/>
              <a:pathLst>
                <a:path w="105" h="162">
                  <a:moveTo>
                    <a:pt x="0" y="0"/>
                  </a:moveTo>
                  <a:lnTo>
                    <a:pt x="60" y="19"/>
                  </a:lnTo>
                  <a:lnTo>
                    <a:pt x="88" y="40"/>
                  </a:lnTo>
                  <a:lnTo>
                    <a:pt x="105" y="105"/>
                  </a:lnTo>
                  <a:lnTo>
                    <a:pt x="102" y="162"/>
                  </a:lnTo>
                  <a:lnTo>
                    <a:pt x="17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1" name="Freeform 181"/>
            <p:cNvSpPr>
              <a:spLocks/>
            </p:cNvSpPr>
            <p:nvPr/>
          </p:nvSpPr>
          <p:spPr bwMode="auto">
            <a:xfrm>
              <a:off x="3795" y="2210"/>
              <a:ext cx="245" cy="25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45" y="40"/>
                </a:cxn>
                <a:cxn ang="0">
                  <a:pos x="197" y="85"/>
                </a:cxn>
                <a:cxn ang="0">
                  <a:pos x="134" y="124"/>
                </a:cxn>
                <a:cxn ang="0">
                  <a:pos x="147" y="132"/>
                </a:cxn>
                <a:cxn ang="0">
                  <a:pos x="191" y="141"/>
                </a:cxn>
                <a:cxn ang="0">
                  <a:pos x="179" y="215"/>
                </a:cxn>
                <a:cxn ang="0">
                  <a:pos x="71" y="258"/>
                </a:cxn>
                <a:cxn ang="0">
                  <a:pos x="0" y="126"/>
                </a:cxn>
                <a:cxn ang="0">
                  <a:pos x="174" y="0"/>
                </a:cxn>
              </a:cxnLst>
              <a:rect l="0" t="0" r="r" b="b"/>
              <a:pathLst>
                <a:path w="245" h="258">
                  <a:moveTo>
                    <a:pt x="174" y="0"/>
                  </a:moveTo>
                  <a:lnTo>
                    <a:pt x="245" y="40"/>
                  </a:lnTo>
                  <a:lnTo>
                    <a:pt x="197" y="85"/>
                  </a:lnTo>
                  <a:lnTo>
                    <a:pt x="134" y="124"/>
                  </a:lnTo>
                  <a:lnTo>
                    <a:pt x="147" y="132"/>
                  </a:lnTo>
                  <a:lnTo>
                    <a:pt x="191" y="141"/>
                  </a:lnTo>
                  <a:lnTo>
                    <a:pt x="179" y="215"/>
                  </a:lnTo>
                  <a:lnTo>
                    <a:pt x="71" y="258"/>
                  </a:lnTo>
                  <a:lnTo>
                    <a:pt x="0" y="126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2" name="Freeform 182"/>
            <p:cNvSpPr>
              <a:spLocks/>
            </p:cNvSpPr>
            <p:nvPr/>
          </p:nvSpPr>
          <p:spPr bwMode="auto">
            <a:xfrm>
              <a:off x="3809" y="2335"/>
              <a:ext cx="177" cy="32"/>
            </a:xfrm>
            <a:custGeom>
              <a:avLst/>
              <a:gdLst/>
              <a:ahLst/>
              <a:cxnLst>
                <a:cxn ang="0">
                  <a:pos x="83" y="32"/>
                </a:cxn>
                <a:cxn ang="0">
                  <a:pos x="177" y="17"/>
                </a:cxn>
                <a:cxn ang="0">
                  <a:pos x="116" y="0"/>
                </a:cxn>
                <a:cxn ang="0">
                  <a:pos x="0" y="5"/>
                </a:cxn>
                <a:cxn ang="0">
                  <a:pos x="83" y="32"/>
                </a:cxn>
              </a:cxnLst>
              <a:rect l="0" t="0" r="r" b="b"/>
              <a:pathLst>
                <a:path w="177" h="32">
                  <a:moveTo>
                    <a:pt x="83" y="32"/>
                  </a:moveTo>
                  <a:lnTo>
                    <a:pt x="177" y="17"/>
                  </a:lnTo>
                  <a:lnTo>
                    <a:pt x="116" y="0"/>
                  </a:lnTo>
                  <a:lnTo>
                    <a:pt x="0" y="5"/>
                  </a:lnTo>
                  <a:lnTo>
                    <a:pt x="83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3" name="Freeform 183"/>
            <p:cNvSpPr>
              <a:spLocks/>
            </p:cNvSpPr>
            <p:nvPr/>
          </p:nvSpPr>
          <p:spPr bwMode="auto">
            <a:xfrm>
              <a:off x="3695" y="2092"/>
              <a:ext cx="281" cy="369"/>
            </a:xfrm>
            <a:custGeom>
              <a:avLst/>
              <a:gdLst/>
              <a:ahLst/>
              <a:cxnLst>
                <a:cxn ang="0">
                  <a:pos x="246" y="9"/>
                </a:cxn>
                <a:cxn ang="0">
                  <a:pos x="248" y="11"/>
                </a:cxn>
                <a:cxn ang="0">
                  <a:pos x="252" y="15"/>
                </a:cxn>
                <a:cxn ang="0">
                  <a:pos x="256" y="19"/>
                </a:cxn>
                <a:cxn ang="0">
                  <a:pos x="260" y="24"/>
                </a:cxn>
                <a:cxn ang="0">
                  <a:pos x="264" y="29"/>
                </a:cxn>
                <a:cxn ang="0">
                  <a:pos x="267" y="36"/>
                </a:cxn>
                <a:cxn ang="0">
                  <a:pos x="271" y="44"/>
                </a:cxn>
                <a:cxn ang="0">
                  <a:pos x="274" y="52"/>
                </a:cxn>
                <a:cxn ang="0">
                  <a:pos x="276" y="60"/>
                </a:cxn>
                <a:cxn ang="0">
                  <a:pos x="279" y="69"/>
                </a:cxn>
                <a:cxn ang="0">
                  <a:pos x="280" y="78"/>
                </a:cxn>
                <a:cxn ang="0">
                  <a:pos x="281" y="89"/>
                </a:cxn>
                <a:cxn ang="0">
                  <a:pos x="281" y="98"/>
                </a:cxn>
                <a:cxn ang="0">
                  <a:pos x="281" y="108"/>
                </a:cxn>
                <a:cxn ang="0">
                  <a:pos x="280" y="118"/>
                </a:cxn>
                <a:cxn ang="0">
                  <a:pos x="279" y="128"/>
                </a:cxn>
                <a:cxn ang="0">
                  <a:pos x="276" y="137"/>
                </a:cxn>
                <a:cxn ang="0">
                  <a:pos x="272" y="147"/>
                </a:cxn>
                <a:cxn ang="0">
                  <a:pos x="268" y="155"/>
                </a:cxn>
                <a:cxn ang="0">
                  <a:pos x="264" y="165"/>
                </a:cxn>
                <a:cxn ang="0">
                  <a:pos x="258" y="174"/>
                </a:cxn>
                <a:cxn ang="0">
                  <a:pos x="252" y="182"/>
                </a:cxn>
                <a:cxn ang="0">
                  <a:pos x="244" y="190"/>
                </a:cxn>
                <a:cxn ang="0">
                  <a:pos x="236" y="198"/>
                </a:cxn>
                <a:cxn ang="0">
                  <a:pos x="227" y="206"/>
                </a:cxn>
                <a:cxn ang="0">
                  <a:pos x="218" y="212"/>
                </a:cxn>
                <a:cxn ang="0">
                  <a:pos x="206" y="219"/>
                </a:cxn>
                <a:cxn ang="0">
                  <a:pos x="194" y="226"/>
                </a:cxn>
                <a:cxn ang="0">
                  <a:pos x="181" y="231"/>
                </a:cxn>
                <a:cxn ang="0">
                  <a:pos x="166" y="238"/>
                </a:cxn>
                <a:cxn ang="0">
                  <a:pos x="150" y="243"/>
                </a:cxn>
                <a:cxn ang="0">
                  <a:pos x="134" y="248"/>
                </a:cxn>
                <a:cxn ang="0">
                  <a:pos x="201" y="275"/>
                </a:cxn>
                <a:cxn ang="0">
                  <a:pos x="166" y="369"/>
                </a:cxn>
                <a:cxn ang="0">
                  <a:pos x="0" y="216"/>
                </a:cxn>
                <a:cxn ang="0">
                  <a:pos x="145" y="175"/>
                </a:cxn>
                <a:cxn ang="0">
                  <a:pos x="201" y="134"/>
                </a:cxn>
                <a:cxn ang="0">
                  <a:pos x="218" y="89"/>
                </a:cxn>
                <a:cxn ang="0">
                  <a:pos x="218" y="88"/>
                </a:cxn>
                <a:cxn ang="0">
                  <a:pos x="218" y="86"/>
                </a:cxn>
                <a:cxn ang="0">
                  <a:pos x="218" y="84"/>
                </a:cxn>
                <a:cxn ang="0">
                  <a:pos x="218" y="81"/>
                </a:cxn>
                <a:cxn ang="0">
                  <a:pos x="218" y="77"/>
                </a:cxn>
                <a:cxn ang="0">
                  <a:pos x="218" y="73"/>
                </a:cxn>
                <a:cxn ang="0">
                  <a:pos x="217" y="70"/>
                </a:cxn>
                <a:cxn ang="0">
                  <a:pos x="215" y="66"/>
                </a:cxn>
                <a:cxn ang="0">
                  <a:pos x="213" y="62"/>
                </a:cxn>
                <a:cxn ang="0">
                  <a:pos x="210" y="58"/>
                </a:cxn>
                <a:cxn ang="0">
                  <a:pos x="206" y="56"/>
                </a:cxn>
                <a:cxn ang="0">
                  <a:pos x="202" y="53"/>
                </a:cxn>
                <a:cxn ang="0">
                  <a:pos x="195" y="52"/>
                </a:cxn>
                <a:cxn ang="0">
                  <a:pos x="189" y="52"/>
                </a:cxn>
                <a:cxn ang="0">
                  <a:pos x="179" y="52"/>
                </a:cxn>
                <a:cxn ang="0">
                  <a:pos x="170" y="53"/>
                </a:cxn>
                <a:cxn ang="0">
                  <a:pos x="173" y="0"/>
                </a:cxn>
                <a:cxn ang="0">
                  <a:pos x="246" y="9"/>
                </a:cxn>
              </a:cxnLst>
              <a:rect l="0" t="0" r="r" b="b"/>
              <a:pathLst>
                <a:path w="281" h="369">
                  <a:moveTo>
                    <a:pt x="246" y="9"/>
                  </a:moveTo>
                  <a:lnTo>
                    <a:pt x="248" y="11"/>
                  </a:lnTo>
                  <a:lnTo>
                    <a:pt x="252" y="15"/>
                  </a:lnTo>
                  <a:lnTo>
                    <a:pt x="256" y="19"/>
                  </a:lnTo>
                  <a:lnTo>
                    <a:pt x="260" y="24"/>
                  </a:lnTo>
                  <a:lnTo>
                    <a:pt x="264" y="29"/>
                  </a:lnTo>
                  <a:lnTo>
                    <a:pt x="267" y="36"/>
                  </a:lnTo>
                  <a:lnTo>
                    <a:pt x="271" y="44"/>
                  </a:lnTo>
                  <a:lnTo>
                    <a:pt x="274" y="52"/>
                  </a:lnTo>
                  <a:lnTo>
                    <a:pt x="276" y="60"/>
                  </a:lnTo>
                  <a:lnTo>
                    <a:pt x="279" y="69"/>
                  </a:lnTo>
                  <a:lnTo>
                    <a:pt x="280" y="78"/>
                  </a:lnTo>
                  <a:lnTo>
                    <a:pt x="281" y="89"/>
                  </a:lnTo>
                  <a:lnTo>
                    <a:pt x="281" y="98"/>
                  </a:lnTo>
                  <a:lnTo>
                    <a:pt x="281" y="108"/>
                  </a:lnTo>
                  <a:lnTo>
                    <a:pt x="280" y="118"/>
                  </a:lnTo>
                  <a:lnTo>
                    <a:pt x="279" y="128"/>
                  </a:lnTo>
                  <a:lnTo>
                    <a:pt x="276" y="137"/>
                  </a:lnTo>
                  <a:lnTo>
                    <a:pt x="272" y="147"/>
                  </a:lnTo>
                  <a:lnTo>
                    <a:pt x="268" y="155"/>
                  </a:lnTo>
                  <a:lnTo>
                    <a:pt x="264" y="165"/>
                  </a:lnTo>
                  <a:lnTo>
                    <a:pt x="258" y="174"/>
                  </a:lnTo>
                  <a:lnTo>
                    <a:pt x="252" y="182"/>
                  </a:lnTo>
                  <a:lnTo>
                    <a:pt x="244" y="190"/>
                  </a:lnTo>
                  <a:lnTo>
                    <a:pt x="236" y="198"/>
                  </a:lnTo>
                  <a:lnTo>
                    <a:pt x="227" y="206"/>
                  </a:lnTo>
                  <a:lnTo>
                    <a:pt x="218" y="212"/>
                  </a:lnTo>
                  <a:lnTo>
                    <a:pt x="206" y="219"/>
                  </a:lnTo>
                  <a:lnTo>
                    <a:pt x="194" y="226"/>
                  </a:lnTo>
                  <a:lnTo>
                    <a:pt x="181" y="231"/>
                  </a:lnTo>
                  <a:lnTo>
                    <a:pt x="166" y="238"/>
                  </a:lnTo>
                  <a:lnTo>
                    <a:pt x="150" y="243"/>
                  </a:lnTo>
                  <a:lnTo>
                    <a:pt x="134" y="248"/>
                  </a:lnTo>
                  <a:lnTo>
                    <a:pt x="201" y="275"/>
                  </a:lnTo>
                  <a:lnTo>
                    <a:pt x="166" y="369"/>
                  </a:lnTo>
                  <a:lnTo>
                    <a:pt x="0" y="216"/>
                  </a:lnTo>
                  <a:lnTo>
                    <a:pt x="145" y="175"/>
                  </a:lnTo>
                  <a:lnTo>
                    <a:pt x="201" y="134"/>
                  </a:lnTo>
                  <a:lnTo>
                    <a:pt x="218" y="89"/>
                  </a:lnTo>
                  <a:lnTo>
                    <a:pt x="218" y="88"/>
                  </a:lnTo>
                  <a:lnTo>
                    <a:pt x="218" y="86"/>
                  </a:lnTo>
                  <a:lnTo>
                    <a:pt x="218" y="84"/>
                  </a:lnTo>
                  <a:lnTo>
                    <a:pt x="218" y="81"/>
                  </a:lnTo>
                  <a:lnTo>
                    <a:pt x="218" y="77"/>
                  </a:lnTo>
                  <a:lnTo>
                    <a:pt x="218" y="73"/>
                  </a:lnTo>
                  <a:lnTo>
                    <a:pt x="217" y="70"/>
                  </a:lnTo>
                  <a:lnTo>
                    <a:pt x="215" y="66"/>
                  </a:lnTo>
                  <a:lnTo>
                    <a:pt x="213" y="62"/>
                  </a:lnTo>
                  <a:lnTo>
                    <a:pt x="210" y="58"/>
                  </a:lnTo>
                  <a:lnTo>
                    <a:pt x="206" y="56"/>
                  </a:lnTo>
                  <a:lnTo>
                    <a:pt x="202" y="53"/>
                  </a:lnTo>
                  <a:lnTo>
                    <a:pt x="195" y="52"/>
                  </a:lnTo>
                  <a:lnTo>
                    <a:pt x="189" y="52"/>
                  </a:lnTo>
                  <a:lnTo>
                    <a:pt x="179" y="52"/>
                  </a:lnTo>
                  <a:lnTo>
                    <a:pt x="170" y="53"/>
                  </a:lnTo>
                  <a:lnTo>
                    <a:pt x="173" y="0"/>
                  </a:lnTo>
                  <a:lnTo>
                    <a:pt x="246" y="9"/>
                  </a:lnTo>
                  <a:close/>
                </a:path>
              </a:pathLst>
            </a:custGeom>
            <a:solidFill>
              <a:srgbClr val="D659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4" name="Freeform 184"/>
            <p:cNvSpPr>
              <a:spLocks/>
            </p:cNvSpPr>
            <p:nvPr/>
          </p:nvSpPr>
          <p:spPr bwMode="auto">
            <a:xfrm>
              <a:off x="3695" y="2036"/>
              <a:ext cx="96" cy="266"/>
            </a:xfrm>
            <a:custGeom>
              <a:avLst/>
              <a:gdLst/>
              <a:ahLst/>
              <a:cxnLst>
                <a:cxn ang="0">
                  <a:pos x="32" y="56"/>
                </a:cxn>
                <a:cxn ang="0">
                  <a:pos x="34" y="27"/>
                </a:cxn>
                <a:cxn ang="0">
                  <a:pos x="96" y="0"/>
                </a:cxn>
                <a:cxn ang="0">
                  <a:pos x="48" y="266"/>
                </a:cxn>
                <a:cxn ang="0">
                  <a:pos x="20" y="266"/>
                </a:cxn>
                <a:cxn ang="0">
                  <a:pos x="0" y="237"/>
                </a:cxn>
                <a:cxn ang="0">
                  <a:pos x="32" y="56"/>
                </a:cxn>
              </a:cxnLst>
              <a:rect l="0" t="0" r="r" b="b"/>
              <a:pathLst>
                <a:path w="96" h="266">
                  <a:moveTo>
                    <a:pt x="32" y="56"/>
                  </a:moveTo>
                  <a:lnTo>
                    <a:pt x="34" y="27"/>
                  </a:lnTo>
                  <a:lnTo>
                    <a:pt x="96" y="0"/>
                  </a:lnTo>
                  <a:lnTo>
                    <a:pt x="48" y="266"/>
                  </a:lnTo>
                  <a:lnTo>
                    <a:pt x="20" y="266"/>
                  </a:lnTo>
                  <a:lnTo>
                    <a:pt x="0" y="237"/>
                  </a:lnTo>
                  <a:lnTo>
                    <a:pt x="32" y="56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5" name="Freeform 185"/>
            <p:cNvSpPr>
              <a:spLocks/>
            </p:cNvSpPr>
            <p:nvPr/>
          </p:nvSpPr>
          <p:spPr bwMode="auto">
            <a:xfrm>
              <a:off x="3682" y="1938"/>
              <a:ext cx="111" cy="153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8" y="0"/>
                </a:cxn>
                <a:cxn ang="0">
                  <a:pos x="111" y="44"/>
                </a:cxn>
                <a:cxn ang="0">
                  <a:pos x="40" y="153"/>
                </a:cxn>
                <a:cxn ang="0">
                  <a:pos x="0" y="137"/>
                </a:cxn>
              </a:cxnLst>
              <a:rect l="0" t="0" r="r" b="b"/>
              <a:pathLst>
                <a:path w="111" h="153">
                  <a:moveTo>
                    <a:pt x="0" y="137"/>
                  </a:moveTo>
                  <a:lnTo>
                    <a:pt x="68" y="0"/>
                  </a:lnTo>
                  <a:lnTo>
                    <a:pt x="111" y="44"/>
                  </a:lnTo>
                  <a:lnTo>
                    <a:pt x="40" y="153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6" name="Freeform 186"/>
            <p:cNvSpPr>
              <a:spLocks/>
            </p:cNvSpPr>
            <p:nvPr/>
          </p:nvSpPr>
          <p:spPr bwMode="auto">
            <a:xfrm>
              <a:off x="3740" y="1934"/>
              <a:ext cx="130" cy="51"/>
            </a:xfrm>
            <a:custGeom>
              <a:avLst/>
              <a:gdLst/>
              <a:ahLst/>
              <a:cxnLst>
                <a:cxn ang="0">
                  <a:pos x="40" y="39"/>
                </a:cxn>
                <a:cxn ang="0">
                  <a:pos x="16" y="17"/>
                </a:cxn>
                <a:cxn ang="0">
                  <a:pos x="0" y="0"/>
                </a:cxn>
                <a:cxn ang="0">
                  <a:pos x="91" y="4"/>
                </a:cxn>
                <a:cxn ang="0">
                  <a:pos x="130" y="51"/>
                </a:cxn>
                <a:cxn ang="0">
                  <a:pos x="40" y="39"/>
                </a:cxn>
              </a:cxnLst>
              <a:rect l="0" t="0" r="r" b="b"/>
              <a:pathLst>
                <a:path w="130" h="51">
                  <a:moveTo>
                    <a:pt x="40" y="39"/>
                  </a:moveTo>
                  <a:lnTo>
                    <a:pt x="16" y="17"/>
                  </a:lnTo>
                  <a:lnTo>
                    <a:pt x="0" y="0"/>
                  </a:lnTo>
                  <a:lnTo>
                    <a:pt x="91" y="4"/>
                  </a:lnTo>
                  <a:lnTo>
                    <a:pt x="130" y="51"/>
                  </a:lnTo>
                  <a:lnTo>
                    <a:pt x="4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7" name="Freeform 187"/>
            <p:cNvSpPr>
              <a:spLocks/>
            </p:cNvSpPr>
            <p:nvPr/>
          </p:nvSpPr>
          <p:spPr bwMode="auto">
            <a:xfrm>
              <a:off x="3722" y="1973"/>
              <a:ext cx="148" cy="326"/>
            </a:xfrm>
            <a:custGeom>
              <a:avLst/>
              <a:gdLst/>
              <a:ahLst/>
              <a:cxnLst>
                <a:cxn ang="0">
                  <a:pos x="148" y="6"/>
                </a:cxn>
                <a:cxn ang="0">
                  <a:pos x="58" y="0"/>
                </a:cxn>
                <a:cxn ang="0">
                  <a:pos x="0" y="114"/>
                </a:cxn>
                <a:cxn ang="0">
                  <a:pos x="58" y="74"/>
                </a:cxn>
                <a:cxn ang="0">
                  <a:pos x="10" y="326"/>
                </a:cxn>
                <a:cxn ang="0">
                  <a:pos x="144" y="276"/>
                </a:cxn>
                <a:cxn ang="0">
                  <a:pos x="148" y="6"/>
                </a:cxn>
              </a:cxnLst>
              <a:rect l="0" t="0" r="r" b="b"/>
              <a:pathLst>
                <a:path w="148" h="326">
                  <a:moveTo>
                    <a:pt x="148" y="6"/>
                  </a:moveTo>
                  <a:lnTo>
                    <a:pt x="58" y="0"/>
                  </a:lnTo>
                  <a:lnTo>
                    <a:pt x="0" y="114"/>
                  </a:lnTo>
                  <a:lnTo>
                    <a:pt x="58" y="74"/>
                  </a:lnTo>
                  <a:lnTo>
                    <a:pt x="10" y="326"/>
                  </a:lnTo>
                  <a:lnTo>
                    <a:pt x="144" y="276"/>
                  </a:lnTo>
                  <a:lnTo>
                    <a:pt x="148" y="6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8" name="Freeform 188"/>
            <p:cNvSpPr>
              <a:spLocks/>
            </p:cNvSpPr>
            <p:nvPr/>
          </p:nvSpPr>
          <p:spPr bwMode="auto">
            <a:xfrm>
              <a:off x="3650" y="1930"/>
              <a:ext cx="395" cy="547"/>
            </a:xfrm>
            <a:custGeom>
              <a:avLst/>
              <a:gdLst/>
              <a:ahLst/>
              <a:cxnLst>
                <a:cxn ang="0">
                  <a:pos x="85" y="396"/>
                </a:cxn>
                <a:cxn ang="0">
                  <a:pos x="100" y="389"/>
                </a:cxn>
                <a:cxn ang="0">
                  <a:pos x="138" y="374"/>
                </a:cxn>
                <a:cxn ang="0">
                  <a:pos x="186" y="351"/>
                </a:cxn>
                <a:cxn ang="0">
                  <a:pos x="232" y="317"/>
                </a:cxn>
                <a:cxn ang="0">
                  <a:pos x="260" y="275"/>
                </a:cxn>
                <a:cxn ang="0">
                  <a:pos x="264" y="254"/>
                </a:cxn>
                <a:cxn ang="0">
                  <a:pos x="264" y="246"/>
                </a:cxn>
                <a:cxn ang="0">
                  <a:pos x="264" y="242"/>
                </a:cxn>
                <a:cxn ang="0">
                  <a:pos x="263" y="238"/>
                </a:cxn>
                <a:cxn ang="0">
                  <a:pos x="262" y="238"/>
                </a:cxn>
                <a:cxn ang="0">
                  <a:pos x="258" y="251"/>
                </a:cxn>
                <a:cxn ang="0">
                  <a:pos x="251" y="268"/>
                </a:cxn>
                <a:cxn ang="0">
                  <a:pos x="242" y="286"/>
                </a:cxn>
                <a:cxn ang="0">
                  <a:pos x="228" y="299"/>
                </a:cxn>
                <a:cxn ang="0">
                  <a:pos x="224" y="49"/>
                </a:cxn>
                <a:cxn ang="0">
                  <a:pos x="19" y="142"/>
                </a:cxn>
                <a:cxn ang="0">
                  <a:pos x="0" y="252"/>
                </a:cxn>
                <a:cxn ang="0">
                  <a:pos x="77" y="333"/>
                </a:cxn>
                <a:cxn ang="0">
                  <a:pos x="65" y="292"/>
                </a:cxn>
                <a:cxn ang="0">
                  <a:pos x="85" y="263"/>
                </a:cxn>
                <a:cxn ang="0">
                  <a:pos x="77" y="226"/>
                </a:cxn>
                <a:cxn ang="0">
                  <a:pos x="97" y="197"/>
                </a:cxn>
                <a:cxn ang="0">
                  <a:pos x="88" y="159"/>
                </a:cxn>
                <a:cxn ang="0">
                  <a:pos x="72" y="157"/>
                </a:cxn>
                <a:cxn ang="0">
                  <a:pos x="52" y="117"/>
                </a:cxn>
                <a:cxn ang="0">
                  <a:pos x="81" y="96"/>
                </a:cxn>
                <a:cxn ang="0">
                  <a:pos x="85" y="56"/>
                </a:cxn>
                <a:cxn ang="0">
                  <a:pos x="117" y="31"/>
                </a:cxn>
                <a:cxn ang="0">
                  <a:pos x="214" y="49"/>
                </a:cxn>
                <a:cxn ang="0">
                  <a:pos x="204" y="313"/>
                </a:cxn>
                <a:cxn ang="0">
                  <a:pos x="187" y="323"/>
                </a:cxn>
                <a:cxn ang="0">
                  <a:pos x="158" y="336"/>
                </a:cxn>
                <a:cxn ang="0">
                  <a:pos x="114" y="351"/>
                </a:cxn>
                <a:cxn ang="0">
                  <a:pos x="61" y="362"/>
                </a:cxn>
                <a:cxn ang="0">
                  <a:pos x="214" y="547"/>
                </a:cxn>
                <a:cxn ang="0">
                  <a:pos x="291" y="405"/>
                </a:cxn>
                <a:cxn ang="0">
                  <a:pos x="300" y="398"/>
                </a:cxn>
                <a:cxn ang="0">
                  <a:pos x="324" y="385"/>
                </a:cxn>
                <a:cxn ang="0">
                  <a:pos x="353" y="364"/>
                </a:cxn>
                <a:cxn ang="0">
                  <a:pos x="380" y="340"/>
                </a:cxn>
                <a:cxn ang="0">
                  <a:pos x="394" y="317"/>
                </a:cxn>
                <a:cxn ang="0">
                  <a:pos x="394" y="296"/>
                </a:cxn>
                <a:cxn ang="0">
                  <a:pos x="391" y="268"/>
                </a:cxn>
                <a:cxn ang="0">
                  <a:pos x="386" y="242"/>
                </a:cxn>
                <a:cxn ang="0">
                  <a:pos x="378" y="215"/>
                </a:cxn>
                <a:cxn ang="0">
                  <a:pos x="368" y="195"/>
                </a:cxn>
                <a:cxn ang="0">
                  <a:pos x="356" y="189"/>
                </a:cxn>
                <a:cxn ang="0">
                  <a:pos x="356" y="193"/>
                </a:cxn>
                <a:cxn ang="0">
                  <a:pos x="357" y="198"/>
                </a:cxn>
                <a:cxn ang="0">
                  <a:pos x="361" y="202"/>
                </a:cxn>
                <a:cxn ang="0">
                  <a:pos x="369" y="211"/>
                </a:cxn>
                <a:cxn ang="0">
                  <a:pos x="377" y="230"/>
                </a:cxn>
                <a:cxn ang="0">
                  <a:pos x="384" y="259"/>
                </a:cxn>
                <a:cxn ang="0">
                  <a:pos x="386" y="297"/>
                </a:cxn>
                <a:cxn ang="0">
                  <a:pos x="384" y="316"/>
                </a:cxn>
                <a:cxn ang="0">
                  <a:pos x="381" y="323"/>
                </a:cxn>
                <a:cxn ang="0">
                  <a:pos x="369" y="337"/>
                </a:cxn>
                <a:cxn ang="0">
                  <a:pos x="344" y="357"/>
                </a:cxn>
                <a:cxn ang="0">
                  <a:pos x="301" y="385"/>
                </a:cxn>
                <a:cxn ang="0">
                  <a:pos x="330" y="426"/>
                </a:cxn>
                <a:cxn ang="0">
                  <a:pos x="246" y="437"/>
                </a:cxn>
              </a:cxnLst>
              <a:rect l="0" t="0" r="r" b="b"/>
              <a:pathLst>
                <a:path w="395" h="547">
                  <a:moveTo>
                    <a:pt x="228" y="429"/>
                  </a:moveTo>
                  <a:lnTo>
                    <a:pt x="211" y="524"/>
                  </a:lnTo>
                  <a:lnTo>
                    <a:pt x="85" y="396"/>
                  </a:lnTo>
                  <a:lnTo>
                    <a:pt x="86" y="394"/>
                  </a:lnTo>
                  <a:lnTo>
                    <a:pt x="92" y="393"/>
                  </a:lnTo>
                  <a:lnTo>
                    <a:pt x="100" y="389"/>
                  </a:lnTo>
                  <a:lnTo>
                    <a:pt x="112" y="386"/>
                  </a:lnTo>
                  <a:lnTo>
                    <a:pt x="124" y="381"/>
                  </a:lnTo>
                  <a:lnTo>
                    <a:pt x="138" y="374"/>
                  </a:lnTo>
                  <a:lnTo>
                    <a:pt x="154" y="368"/>
                  </a:lnTo>
                  <a:lnTo>
                    <a:pt x="170" y="360"/>
                  </a:lnTo>
                  <a:lnTo>
                    <a:pt x="186" y="351"/>
                  </a:lnTo>
                  <a:lnTo>
                    <a:pt x="202" y="340"/>
                  </a:lnTo>
                  <a:lnTo>
                    <a:pt x="218" y="329"/>
                  </a:lnTo>
                  <a:lnTo>
                    <a:pt x="232" y="317"/>
                  </a:lnTo>
                  <a:lnTo>
                    <a:pt x="243" y="304"/>
                  </a:lnTo>
                  <a:lnTo>
                    <a:pt x="254" y="290"/>
                  </a:lnTo>
                  <a:lnTo>
                    <a:pt x="260" y="275"/>
                  </a:lnTo>
                  <a:lnTo>
                    <a:pt x="264" y="259"/>
                  </a:lnTo>
                  <a:lnTo>
                    <a:pt x="264" y="256"/>
                  </a:lnTo>
                  <a:lnTo>
                    <a:pt x="264" y="254"/>
                  </a:lnTo>
                  <a:lnTo>
                    <a:pt x="264" y="251"/>
                  </a:lnTo>
                  <a:lnTo>
                    <a:pt x="264" y="248"/>
                  </a:lnTo>
                  <a:lnTo>
                    <a:pt x="264" y="246"/>
                  </a:lnTo>
                  <a:lnTo>
                    <a:pt x="264" y="244"/>
                  </a:lnTo>
                  <a:lnTo>
                    <a:pt x="264" y="243"/>
                  </a:lnTo>
                  <a:lnTo>
                    <a:pt x="264" y="242"/>
                  </a:lnTo>
                  <a:lnTo>
                    <a:pt x="264" y="240"/>
                  </a:lnTo>
                  <a:lnTo>
                    <a:pt x="263" y="239"/>
                  </a:lnTo>
                  <a:lnTo>
                    <a:pt x="263" y="238"/>
                  </a:lnTo>
                  <a:lnTo>
                    <a:pt x="263" y="235"/>
                  </a:lnTo>
                  <a:lnTo>
                    <a:pt x="263" y="236"/>
                  </a:lnTo>
                  <a:lnTo>
                    <a:pt x="262" y="238"/>
                  </a:lnTo>
                  <a:lnTo>
                    <a:pt x="262" y="242"/>
                  </a:lnTo>
                  <a:lnTo>
                    <a:pt x="260" y="246"/>
                  </a:lnTo>
                  <a:lnTo>
                    <a:pt x="258" y="251"/>
                  </a:lnTo>
                  <a:lnTo>
                    <a:pt x="256" y="256"/>
                  </a:lnTo>
                  <a:lnTo>
                    <a:pt x="254" y="263"/>
                  </a:lnTo>
                  <a:lnTo>
                    <a:pt x="251" y="268"/>
                  </a:lnTo>
                  <a:lnTo>
                    <a:pt x="248" y="275"/>
                  </a:lnTo>
                  <a:lnTo>
                    <a:pt x="244" y="280"/>
                  </a:lnTo>
                  <a:lnTo>
                    <a:pt x="242" y="286"/>
                  </a:lnTo>
                  <a:lnTo>
                    <a:pt x="238" y="291"/>
                  </a:lnTo>
                  <a:lnTo>
                    <a:pt x="234" y="295"/>
                  </a:lnTo>
                  <a:lnTo>
                    <a:pt x="228" y="299"/>
                  </a:lnTo>
                  <a:lnTo>
                    <a:pt x="224" y="300"/>
                  </a:lnTo>
                  <a:lnTo>
                    <a:pt x="219" y="301"/>
                  </a:lnTo>
                  <a:lnTo>
                    <a:pt x="224" y="49"/>
                  </a:lnTo>
                  <a:lnTo>
                    <a:pt x="187" y="4"/>
                  </a:lnTo>
                  <a:lnTo>
                    <a:pt x="88" y="0"/>
                  </a:lnTo>
                  <a:lnTo>
                    <a:pt x="19" y="142"/>
                  </a:lnTo>
                  <a:lnTo>
                    <a:pt x="69" y="165"/>
                  </a:lnTo>
                  <a:lnTo>
                    <a:pt x="52" y="263"/>
                  </a:lnTo>
                  <a:lnTo>
                    <a:pt x="0" y="252"/>
                  </a:lnTo>
                  <a:lnTo>
                    <a:pt x="23" y="337"/>
                  </a:lnTo>
                  <a:lnTo>
                    <a:pt x="47" y="349"/>
                  </a:lnTo>
                  <a:lnTo>
                    <a:pt x="77" y="333"/>
                  </a:lnTo>
                  <a:lnTo>
                    <a:pt x="59" y="317"/>
                  </a:lnTo>
                  <a:lnTo>
                    <a:pt x="79" y="308"/>
                  </a:lnTo>
                  <a:lnTo>
                    <a:pt x="65" y="292"/>
                  </a:lnTo>
                  <a:lnTo>
                    <a:pt x="81" y="287"/>
                  </a:lnTo>
                  <a:lnTo>
                    <a:pt x="69" y="271"/>
                  </a:lnTo>
                  <a:lnTo>
                    <a:pt x="85" y="263"/>
                  </a:lnTo>
                  <a:lnTo>
                    <a:pt x="73" y="247"/>
                  </a:lnTo>
                  <a:lnTo>
                    <a:pt x="88" y="242"/>
                  </a:lnTo>
                  <a:lnTo>
                    <a:pt x="77" y="226"/>
                  </a:lnTo>
                  <a:lnTo>
                    <a:pt x="93" y="220"/>
                  </a:lnTo>
                  <a:lnTo>
                    <a:pt x="81" y="205"/>
                  </a:lnTo>
                  <a:lnTo>
                    <a:pt x="97" y="197"/>
                  </a:lnTo>
                  <a:lnTo>
                    <a:pt x="84" y="181"/>
                  </a:lnTo>
                  <a:lnTo>
                    <a:pt x="102" y="173"/>
                  </a:lnTo>
                  <a:lnTo>
                    <a:pt x="88" y="159"/>
                  </a:lnTo>
                  <a:lnTo>
                    <a:pt x="102" y="148"/>
                  </a:lnTo>
                  <a:lnTo>
                    <a:pt x="96" y="141"/>
                  </a:lnTo>
                  <a:lnTo>
                    <a:pt x="72" y="157"/>
                  </a:lnTo>
                  <a:lnTo>
                    <a:pt x="37" y="142"/>
                  </a:lnTo>
                  <a:lnTo>
                    <a:pt x="59" y="140"/>
                  </a:lnTo>
                  <a:lnTo>
                    <a:pt x="52" y="117"/>
                  </a:lnTo>
                  <a:lnTo>
                    <a:pt x="71" y="117"/>
                  </a:lnTo>
                  <a:lnTo>
                    <a:pt x="65" y="96"/>
                  </a:lnTo>
                  <a:lnTo>
                    <a:pt x="81" y="96"/>
                  </a:lnTo>
                  <a:lnTo>
                    <a:pt x="76" y="77"/>
                  </a:lnTo>
                  <a:lnTo>
                    <a:pt x="92" y="75"/>
                  </a:lnTo>
                  <a:lnTo>
                    <a:pt x="85" y="56"/>
                  </a:lnTo>
                  <a:lnTo>
                    <a:pt x="101" y="56"/>
                  </a:lnTo>
                  <a:lnTo>
                    <a:pt x="93" y="35"/>
                  </a:lnTo>
                  <a:lnTo>
                    <a:pt x="117" y="31"/>
                  </a:lnTo>
                  <a:lnTo>
                    <a:pt x="94" y="7"/>
                  </a:lnTo>
                  <a:lnTo>
                    <a:pt x="181" y="9"/>
                  </a:lnTo>
                  <a:lnTo>
                    <a:pt x="214" y="49"/>
                  </a:lnTo>
                  <a:lnTo>
                    <a:pt x="208" y="311"/>
                  </a:lnTo>
                  <a:lnTo>
                    <a:pt x="207" y="312"/>
                  </a:lnTo>
                  <a:lnTo>
                    <a:pt x="204" y="313"/>
                  </a:lnTo>
                  <a:lnTo>
                    <a:pt x="201" y="316"/>
                  </a:lnTo>
                  <a:lnTo>
                    <a:pt x="195" y="319"/>
                  </a:lnTo>
                  <a:lnTo>
                    <a:pt x="187" y="323"/>
                  </a:lnTo>
                  <a:lnTo>
                    <a:pt x="179" y="327"/>
                  </a:lnTo>
                  <a:lnTo>
                    <a:pt x="169" y="332"/>
                  </a:lnTo>
                  <a:lnTo>
                    <a:pt x="158" y="336"/>
                  </a:lnTo>
                  <a:lnTo>
                    <a:pt x="145" y="341"/>
                  </a:lnTo>
                  <a:lnTo>
                    <a:pt x="130" y="345"/>
                  </a:lnTo>
                  <a:lnTo>
                    <a:pt x="114" y="351"/>
                  </a:lnTo>
                  <a:lnTo>
                    <a:pt x="98" y="356"/>
                  </a:lnTo>
                  <a:lnTo>
                    <a:pt x="80" y="359"/>
                  </a:lnTo>
                  <a:lnTo>
                    <a:pt x="61" y="362"/>
                  </a:lnTo>
                  <a:lnTo>
                    <a:pt x="41" y="365"/>
                  </a:lnTo>
                  <a:lnTo>
                    <a:pt x="20" y="368"/>
                  </a:lnTo>
                  <a:lnTo>
                    <a:pt x="214" y="547"/>
                  </a:lnTo>
                  <a:lnTo>
                    <a:pt x="332" y="499"/>
                  </a:lnTo>
                  <a:lnTo>
                    <a:pt x="344" y="416"/>
                  </a:lnTo>
                  <a:lnTo>
                    <a:pt x="291" y="405"/>
                  </a:lnTo>
                  <a:lnTo>
                    <a:pt x="292" y="404"/>
                  </a:lnTo>
                  <a:lnTo>
                    <a:pt x="295" y="402"/>
                  </a:lnTo>
                  <a:lnTo>
                    <a:pt x="300" y="398"/>
                  </a:lnTo>
                  <a:lnTo>
                    <a:pt x="307" y="396"/>
                  </a:lnTo>
                  <a:lnTo>
                    <a:pt x="315" y="389"/>
                  </a:lnTo>
                  <a:lnTo>
                    <a:pt x="324" y="385"/>
                  </a:lnTo>
                  <a:lnTo>
                    <a:pt x="333" y="377"/>
                  </a:lnTo>
                  <a:lnTo>
                    <a:pt x="342" y="370"/>
                  </a:lnTo>
                  <a:lnTo>
                    <a:pt x="353" y="364"/>
                  </a:lnTo>
                  <a:lnTo>
                    <a:pt x="362" y="356"/>
                  </a:lnTo>
                  <a:lnTo>
                    <a:pt x="372" y="348"/>
                  </a:lnTo>
                  <a:lnTo>
                    <a:pt x="380" y="340"/>
                  </a:lnTo>
                  <a:lnTo>
                    <a:pt x="386" y="332"/>
                  </a:lnTo>
                  <a:lnTo>
                    <a:pt x="390" y="324"/>
                  </a:lnTo>
                  <a:lnTo>
                    <a:pt x="394" y="317"/>
                  </a:lnTo>
                  <a:lnTo>
                    <a:pt x="395" y="311"/>
                  </a:lnTo>
                  <a:lnTo>
                    <a:pt x="394" y="304"/>
                  </a:lnTo>
                  <a:lnTo>
                    <a:pt x="394" y="296"/>
                  </a:lnTo>
                  <a:lnTo>
                    <a:pt x="393" y="287"/>
                  </a:lnTo>
                  <a:lnTo>
                    <a:pt x="393" y="279"/>
                  </a:lnTo>
                  <a:lnTo>
                    <a:pt x="391" y="268"/>
                  </a:lnTo>
                  <a:lnTo>
                    <a:pt x="390" y="260"/>
                  </a:lnTo>
                  <a:lnTo>
                    <a:pt x="389" y="251"/>
                  </a:lnTo>
                  <a:lnTo>
                    <a:pt x="386" y="242"/>
                  </a:lnTo>
                  <a:lnTo>
                    <a:pt x="384" y="232"/>
                  </a:lnTo>
                  <a:lnTo>
                    <a:pt x="382" y="223"/>
                  </a:lnTo>
                  <a:lnTo>
                    <a:pt x="378" y="215"/>
                  </a:lnTo>
                  <a:lnTo>
                    <a:pt x="376" y="209"/>
                  </a:lnTo>
                  <a:lnTo>
                    <a:pt x="372" y="202"/>
                  </a:lnTo>
                  <a:lnTo>
                    <a:pt x="368" y="195"/>
                  </a:lnTo>
                  <a:lnTo>
                    <a:pt x="362" y="191"/>
                  </a:lnTo>
                  <a:lnTo>
                    <a:pt x="358" y="189"/>
                  </a:lnTo>
                  <a:lnTo>
                    <a:pt x="356" y="189"/>
                  </a:lnTo>
                  <a:lnTo>
                    <a:pt x="354" y="189"/>
                  </a:lnTo>
                  <a:lnTo>
                    <a:pt x="354" y="191"/>
                  </a:lnTo>
                  <a:lnTo>
                    <a:pt x="356" y="193"/>
                  </a:lnTo>
                  <a:lnTo>
                    <a:pt x="356" y="195"/>
                  </a:lnTo>
                  <a:lnTo>
                    <a:pt x="356" y="197"/>
                  </a:lnTo>
                  <a:lnTo>
                    <a:pt x="357" y="198"/>
                  </a:lnTo>
                  <a:lnTo>
                    <a:pt x="358" y="199"/>
                  </a:lnTo>
                  <a:lnTo>
                    <a:pt x="360" y="201"/>
                  </a:lnTo>
                  <a:lnTo>
                    <a:pt x="361" y="202"/>
                  </a:lnTo>
                  <a:lnTo>
                    <a:pt x="362" y="205"/>
                  </a:lnTo>
                  <a:lnTo>
                    <a:pt x="365" y="207"/>
                  </a:lnTo>
                  <a:lnTo>
                    <a:pt x="369" y="211"/>
                  </a:lnTo>
                  <a:lnTo>
                    <a:pt x="372" y="217"/>
                  </a:lnTo>
                  <a:lnTo>
                    <a:pt x="374" y="223"/>
                  </a:lnTo>
                  <a:lnTo>
                    <a:pt x="377" y="230"/>
                  </a:lnTo>
                  <a:lnTo>
                    <a:pt x="380" y="238"/>
                  </a:lnTo>
                  <a:lnTo>
                    <a:pt x="382" y="247"/>
                  </a:lnTo>
                  <a:lnTo>
                    <a:pt x="384" y="259"/>
                  </a:lnTo>
                  <a:lnTo>
                    <a:pt x="385" y="271"/>
                  </a:lnTo>
                  <a:lnTo>
                    <a:pt x="386" y="284"/>
                  </a:lnTo>
                  <a:lnTo>
                    <a:pt x="386" y="297"/>
                  </a:lnTo>
                  <a:lnTo>
                    <a:pt x="385" y="315"/>
                  </a:lnTo>
                  <a:lnTo>
                    <a:pt x="385" y="315"/>
                  </a:lnTo>
                  <a:lnTo>
                    <a:pt x="384" y="316"/>
                  </a:lnTo>
                  <a:lnTo>
                    <a:pt x="384" y="317"/>
                  </a:lnTo>
                  <a:lnTo>
                    <a:pt x="382" y="320"/>
                  </a:lnTo>
                  <a:lnTo>
                    <a:pt x="381" y="323"/>
                  </a:lnTo>
                  <a:lnTo>
                    <a:pt x="377" y="327"/>
                  </a:lnTo>
                  <a:lnTo>
                    <a:pt x="374" y="332"/>
                  </a:lnTo>
                  <a:lnTo>
                    <a:pt x="369" y="337"/>
                  </a:lnTo>
                  <a:lnTo>
                    <a:pt x="362" y="343"/>
                  </a:lnTo>
                  <a:lnTo>
                    <a:pt x="354" y="349"/>
                  </a:lnTo>
                  <a:lnTo>
                    <a:pt x="344" y="357"/>
                  </a:lnTo>
                  <a:lnTo>
                    <a:pt x="332" y="365"/>
                  </a:lnTo>
                  <a:lnTo>
                    <a:pt x="319" y="374"/>
                  </a:lnTo>
                  <a:lnTo>
                    <a:pt x="301" y="385"/>
                  </a:lnTo>
                  <a:lnTo>
                    <a:pt x="283" y="394"/>
                  </a:lnTo>
                  <a:lnTo>
                    <a:pt x="262" y="406"/>
                  </a:lnTo>
                  <a:lnTo>
                    <a:pt x="330" y="426"/>
                  </a:lnTo>
                  <a:lnTo>
                    <a:pt x="319" y="495"/>
                  </a:lnTo>
                  <a:lnTo>
                    <a:pt x="227" y="530"/>
                  </a:lnTo>
                  <a:lnTo>
                    <a:pt x="246" y="437"/>
                  </a:lnTo>
                  <a:lnTo>
                    <a:pt x="228" y="4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49" name="Freeform 189"/>
            <p:cNvSpPr>
              <a:spLocks/>
            </p:cNvSpPr>
            <p:nvPr/>
          </p:nvSpPr>
          <p:spPr bwMode="auto">
            <a:xfrm>
              <a:off x="3787" y="1824"/>
              <a:ext cx="498" cy="719"/>
            </a:xfrm>
            <a:custGeom>
              <a:avLst/>
              <a:gdLst/>
              <a:ahLst/>
              <a:cxnLst>
                <a:cxn ang="0">
                  <a:pos x="196" y="72"/>
                </a:cxn>
                <a:cxn ang="0">
                  <a:pos x="276" y="311"/>
                </a:cxn>
                <a:cxn ang="0">
                  <a:pos x="396" y="254"/>
                </a:cxn>
                <a:cxn ang="0">
                  <a:pos x="363" y="328"/>
                </a:cxn>
                <a:cxn ang="0">
                  <a:pos x="392" y="349"/>
                </a:cxn>
                <a:cxn ang="0">
                  <a:pos x="423" y="418"/>
                </a:cxn>
                <a:cxn ang="0">
                  <a:pos x="436" y="454"/>
                </a:cxn>
                <a:cxn ang="0">
                  <a:pos x="481" y="502"/>
                </a:cxn>
                <a:cxn ang="0">
                  <a:pos x="496" y="648"/>
                </a:cxn>
                <a:cxn ang="0">
                  <a:pos x="459" y="677"/>
                </a:cxn>
                <a:cxn ang="0">
                  <a:pos x="349" y="719"/>
                </a:cxn>
                <a:cxn ang="0">
                  <a:pos x="300" y="583"/>
                </a:cxn>
                <a:cxn ang="0">
                  <a:pos x="330" y="584"/>
                </a:cxn>
                <a:cxn ang="0">
                  <a:pos x="359" y="581"/>
                </a:cxn>
                <a:cxn ang="0">
                  <a:pos x="358" y="559"/>
                </a:cxn>
                <a:cxn ang="0">
                  <a:pos x="345" y="535"/>
                </a:cxn>
                <a:cxn ang="0">
                  <a:pos x="310" y="541"/>
                </a:cxn>
                <a:cxn ang="0">
                  <a:pos x="277" y="553"/>
                </a:cxn>
                <a:cxn ang="0">
                  <a:pos x="247" y="429"/>
                </a:cxn>
                <a:cxn ang="0">
                  <a:pos x="290" y="415"/>
                </a:cxn>
                <a:cxn ang="0">
                  <a:pos x="280" y="407"/>
                </a:cxn>
                <a:cxn ang="0">
                  <a:pos x="262" y="410"/>
                </a:cxn>
                <a:cxn ang="0">
                  <a:pos x="252" y="401"/>
                </a:cxn>
                <a:cxn ang="0">
                  <a:pos x="264" y="398"/>
                </a:cxn>
                <a:cxn ang="0">
                  <a:pos x="284" y="398"/>
                </a:cxn>
                <a:cxn ang="0">
                  <a:pos x="297" y="406"/>
                </a:cxn>
                <a:cxn ang="0">
                  <a:pos x="304" y="417"/>
                </a:cxn>
                <a:cxn ang="0">
                  <a:pos x="330" y="365"/>
                </a:cxn>
                <a:cxn ang="0">
                  <a:pos x="347" y="380"/>
                </a:cxn>
                <a:cxn ang="0">
                  <a:pos x="350" y="401"/>
                </a:cxn>
                <a:cxn ang="0">
                  <a:pos x="329" y="425"/>
                </a:cxn>
                <a:cxn ang="0">
                  <a:pos x="249" y="506"/>
                </a:cxn>
                <a:cxn ang="0">
                  <a:pos x="301" y="534"/>
                </a:cxn>
                <a:cxn ang="0">
                  <a:pos x="355" y="532"/>
                </a:cxn>
                <a:cxn ang="0">
                  <a:pos x="406" y="512"/>
                </a:cxn>
                <a:cxn ang="0">
                  <a:pos x="411" y="561"/>
                </a:cxn>
                <a:cxn ang="0">
                  <a:pos x="300" y="587"/>
                </a:cxn>
                <a:cxn ang="0">
                  <a:pos x="374" y="701"/>
                </a:cxn>
                <a:cxn ang="0">
                  <a:pos x="453" y="670"/>
                </a:cxn>
                <a:cxn ang="0">
                  <a:pos x="488" y="634"/>
                </a:cxn>
                <a:cxn ang="0">
                  <a:pos x="488" y="584"/>
                </a:cxn>
                <a:cxn ang="0">
                  <a:pos x="488" y="549"/>
                </a:cxn>
                <a:cxn ang="0">
                  <a:pos x="473" y="504"/>
                </a:cxn>
                <a:cxn ang="0">
                  <a:pos x="423" y="457"/>
                </a:cxn>
                <a:cxn ang="0">
                  <a:pos x="415" y="425"/>
                </a:cxn>
                <a:cxn ang="0">
                  <a:pos x="384" y="352"/>
                </a:cxn>
                <a:cxn ang="0">
                  <a:pos x="339" y="321"/>
                </a:cxn>
                <a:cxn ang="0">
                  <a:pos x="312" y="317"/>
                </a:cxn>
                <a:cxn ang="0">
                  <a:pos x="231" y="315"/>
                </a:cxn>
                <a:cxn ang="0">
                  <a:pos x="197" y="295"/>
                </a:cxn>
                <a:cxn ang="0">
                  <a:pos x="98" y="280"/>
                </a:cxn>
                <a:cxn ang="0">
                  <a:pos x="83" y="256"/>
                </a:cxn>
                <a:cxn ang="0">
                  <a:pos x="105" y="256"/>
                </a:cxn>
                <a:cxn ang="0">
                  <a:pos x="83" y="187"/>
                </a:cxn>
                <a:cxn ang="0">
                  <a:pos x="127" y="259"/>
                </a:cxn>
                <a:cxn ang="0">
                  <a:pos x="168" y="268"/>
                </a:cxn>
                <a:cxn ang="0">
                  <a:pos x="199" y="166"/>
                </a:cxn>
                <a:cxn ang="0">
                  <a:pos x="79" y="28"/>
                </a:cxn>
              </a:cxnLst>
              <a:rect l="0" t="0" r="r" b="b"/>
              <a:pathLst>
                <a:path w="498" h="719">
                  <a:moveTo>
                    <a:pt x="0" y="113"/>
                  </a:moveTo>
                  <a:lnTo>
                    <a:pt x="0" y="90"/>
                  </a:lnTo>
                  <a:lnTo>
                    <a:pt x="85" y="88"/>
                  </a:lnTo>
                  <a:lnTo>
                    <a:pt x="67" y="23"/>
                  </a:lnTo>
                  <a:lnTo>
                    <a:pt x="154" y="0"/>
                  </a:lnTo>
                  <a:lnTo>
                    <a:pt x="192" y="36"/>
                  </a:lnTo>
                  <a:lnTo>
                    <a:pt x="196" y="72"/>
                  </a:lnTo>
                  <a:lnTo>
                    <a:pt x="236" y="65"/>
                  </a:lnTo>
                  <a:lnTo>
                    <a:pt x="280" y="102"/>
                  </a:lnTo>
                  <a:lnTo>
                    <a:pt x="278" y="161"/>
                  </a:lnTo>
                  <a:lnTo>
                    <a:pt x="211" y="170"/>
                  </a:lnTo>
                  <a:lnTo>
                    <a:pt x="224" y="303"/>
                  </a:lnTo>
                  <a:lnTo>
                    <a:pt x="231" y="311"/>
                  </a:lnTo>
                  <a:lnTo>
                    <a:pt x="276" y="311"/>
                  </a:lnTo>
                  <a:lnTo>
                    <a:pt x="297" y="284"/>
                  </a:lnTo>
                  <a:lnTo>
                    <a:pt x="349" y="295"/>
                  </a:lnTo>
                  <a:lnTo>
                    <a:pt x="365" y="226"/>
                  </a:lnTo>
                  <a:lnTo>
                    <a:pt x="390" y="223"/>
                  </a:lnTo>
                  <a:lnTo>
                    <a:pt x="399" y="227"/>
                  </a:lnTo>
                  <a:lnTo>
                    <a:pt x="386" y="243"/>
                  </a:lnTo>
                  <a:lnTo>
                    <a:pt x="396" y="254"/>
                  </a:lnTo>
                  <a:lnTo>
                    <a:pt x="383" y="263"/>
                  </a:lnTo>
                  <a:lnTo>
                    <a:pt x="392" y="275"/>
                  </a:lnTo>
                  <a:lnTo>
                    <a:pt x="376" y="284"/>
                  </a:lnTo>
                  <a:lnTo>
                    <a:pt x="386" y="296"/>
                  </a:lnTo>
                  <a:lnTo>
                    <a:pt x="369" y="305"/>
                  </a:lnTo>
                  <a:lnTo>
                    <a:pt x="379" y="320"/>
                  </a:lnTo>
                  <a:lnTo>
                    <a:pt x="363" y="328"/>
                  </a:lnTo>
                  <a:lnTo>
                    <a:pt x="363" y="328"/>
                  </a:lnTo>
                  <a:lnTo>
                    <a:pt x="366" y="329"/>
                  </a:lnTo>
                  <a:lnTo>
                    <a:pt x="370" y="332"/>
                  </a:lnTo>
                  <a:lnTo>
                    <a:pt x="375" y="334"/>
                  </a:lnTo>
                  <a:lnTo>
                    <a:pt x="379" y="338"/>
                  </a:lnTo>
                  <a:lnTo>
                    <a:pt x="386" y="342"/>
                  </a:lnTo>
                  <a:lnTo>
                    <a:pt x="392" y="349"/>
                  </a:lnTo>
                  <a:lnTo>
                    <a:pt x="399" y="356"/>
                  </a:lnTo>
                  <a:lnTo>
                    <a:pt x="406" y="364"/>
                  </a:lnTo>
                  <a:lnTo>
                    <a:pt x="411" y="372"/>
                  </a:lnTo>
                  <a:lnTo>
                    <a:pt x="415" y="382"/>
                  </a:lnTo>
                  <a:lnTo>
                    <a:pt x="419" y="393"/>
                  </a:lnTo>
                  <a:lnTo>
                    <a:pt x="422" y="405"/>
                  </a:lnTo>
                  <a:lnTo>
                    <a:pt x="423" y="418"/>
                  </a:lnTo>
                  <a:lnTo>
                    <a:pt x="422" y="431"/>
                  </a:lnTo>
                  <a:lnTo>
                    <a:pt x="419" y="447"/>
                  </a:lnTo>
                  <a:lnTo>
                    <a:pt x="420" y="447"/>
                  </a:lnTo>
                  <a:lnTo>
                    <a:pt x="423" y="447"/>
                  </a:lnTo>
                  <a:lnTo>
                    <a:pt x="426" y="449"/>
                  </a:lnTo>
                  <a:lnTo>
                    <a:pt x="431" y="451"/>
                  </a:lnTo>
                  <a:lnTo>
                    <a:pt x="436" y="454"/>
                  </a:lnTo>
                  <a:lnTo>
                    <a:pt x="441" y="458"/>
                  </a:lnTo>
                  <a:lnTo>
                    <a:pt x="448" y="462"/>
                  </a:lnTo>
                  <a:lnTo>
                    <a:pt x="455" y="467"/>
                  </a:lnTo>
                  <a:lnTo>
                    <a:pt x="461" y="474"/>
                  </a:lnTo>
                  <a:lnTo>
                    <a:pt x="469" y="482"/>
                  </a:lnTo>
                  <a:lnTo>
                    <a:pt x="475" y="491"/>
                  </a:lnTo>
                  <a:lnTo>
                    <a:pt x="481" y="502"/>
                  </a:lnTo>
                  <a:lnTo>
                    <a:pt x="487" y="512"/>
                  </a:lnTo>
                  <a:lnTo>
                    <a:pt x="492" y="527"/>
                  </a:lnTo>
                  <a:lnTo>
                    <a:pt x="495" y="541"/>
                  </a:lnTo>
                  <a:lnTo>
                    <a:pt x="497" y="559"/>
                  </a:lnTo>
                  <a:lnTo>
                    <a:pt x="498" y="646"/>
                  </a:lnTo>
                  <a:lnTo>
                    <a:pt x="497" y="646"/>
                  </a:lnTo>
                  <a:lnTo>
                    <a:pt x="496" y="648"/>
                  </a:lnTo>
                  <a:lnTo>
                    <a:pt x="495" y="650"/>
                  </a:lnTo>
                  <a:lnTo>
                    <a:pt x="492" y="653"/>
                  </a:lnTo>
                  <a:lnTo>
                    <a:pt x="488" y="657"/>
                  </a:lnTo>
                  <a:lnTo>
                    <a:pt x="483" y="661"/>
                  </a:lnTo>
                  <a:lnTo>
                    <a:pt x="475" y="666"/>
                  </a:lnTo>
                  <a:lnTo>
                    <a:pt x="468" y="672"/>
                  </a:lnTo>
                  <a:lnTo>
                    <a:pt x="459" y="677"/>
                  </a:lnTo>
                  <a:lnTo>
                    <a:pt x="448" y="683"/>
                  </a:lnTo>
                  <a:lnTo>
                    <a:pt x="436" y="689"/>
                  </a:lnTo>
                  <a:lnTo>
                    <a:pt x="422" y="695"/>
                  </a:lnTo>
                  <a:lnTo>
                    <a:pt x="406" y="702"/>
                  </a:lnTo>
                  <a:lnTo>
                    <a:pt x="388" y="707"/>
                  </a:lnTo>
                  <a:lnTo>
                    <a:pt x="369" y="714"/>
                  </a:lnTo>
                  <a:lnTo>
                    <a:pt x="349" y="719"/>
                  </a:lnTo>
                  <a:lnTo>
                    <a:pt x="281" y="669"/>
                  </a:lnTo>
                  <a:lnTo>
                    <a:pt x="254" y="620"/>
                  </a:lnTo>
                  <a:lnTo>
                    <a:pt x="289" y="614"/>
                  </a:lnTo>
                  <a:lnTo>
                    <a:pt x="297" y="583"/>
                  </a:lnTo>
                  <a:lnTo>
                    <a:pt x="297" y="583"/>
                  </a:lnTo>
                  <a:lnTo>
                    <a:pt x="298" y="583"/>
                  </a:lnTo>
                  <a:lnTo>
                    <a:pt x="300" y="583"/>
                  </a:lnTo>
                  <a:lnTo>
                    <a:pt x="304" y="583"/>
                  </a:lnTo>
                  <a:lnTo>
                    <a:pt x="306" y="583"/>
                  </a:lnTo>
                  <a:lnTo>
                    <a:pt x="310" y="583"/>
                  </a:lnTo>
                  <a:lnTo>
                    <a:pt x="315" y="583"/>
                  </a:lnTo>
                  <a:lnTo>
                    <a:pt x="319" y="584"/>
                  </a:lnTo>
                  <a:lnTo>
                    <a:pt x="325" y="584"/>
                  </a:lnTo>
                  <a:lnTo>
                    <a:pt x="330" y="584"/>
                  </a:lnTo>
                  <a:lnTo>
                    <a:pt x="335" y="584"/>
                  </a:lnTo>
                  <a:lnTo>
                    <a:pt x="341" y="584"/>
                  </a:lnTo>
                  <a:lnTo>
                    <a:pt x="345" y="583"/>
                  </a:lnTo>
                  <a:lnTo>
                    <a:pt x="350" y="583"/>
                  </a:lnTo>
                  <a:lnTo>
                    <a:pt x="354" y="583"/>
                  </a:lnTo>
                  <a:lnTo>
                    <a:pt x="359" y="583"/>
                  </a:lnTo>
                  <a:lnTo>
                    <a:pt x="359" y="581"/>
                  </a:lnTo>
                  <a:lnTo>
                    <a:pt x="359" y="580"/>
                  </a:lnTo>
                  <a:lnTo>
                    <a:pt x="359" y="577"/>
                  </a:lnTo>
                  <a:lnTo>
                    <a:pt x="359" y="575"/>
                  </a:lnTo>
                  <a:lnTo>
                    <a:pt x="358" y="571"/>
                  </a:lnTo>
                  <a:lnTo>
                    <a:pt x="358" y="567"/>
                  </a:lnTo>
                  <a:lnTo>
                    <a:pt x="358" y="563"/>
                  </a:lnTo>
                  <a:lnTo>
                    <a:pt x="358" y="559"/>
                  </a:lnTo>
                  <a:lnTo>
                    <a:pt x="357" y="555"/>
                  </a:lnTo>
                  <a:lnTo>
                    <a:pt x="355" y="549"/>
                  </a:lnTo>
                  <a:lnTo>
                    <a:pt x="354" y="545"/>
                  </a:lnTo>
                  <a:lnTo>
                    <a:pt x="353" y="543"/>
                  </a:lnTo>
                  <a:lnTo>
                    <a:pt x="350" y="539"/>
                  </a:lnTo>
                  <a:lnTo>
                    <a:pt x="347" y="537"/>
                  </a:lnTo>
                  <a:lnTo>
                    <a:pt x="345" y="535"/>
                  </a:lnTo>
                  <a:lnTo>
                    <a:pt x="341" y="535"/>
                  </a:lnTo>
                  <a:lnTo>
                    <a:pt x="337" y="535"/>
                  </a:lnTo>
                  <a:lnTo>
                    <a:pt x="331" y="536"/>
                  </a:lnTo>
                  <a:lnTo>
                    <a:pt x="326" y="536"/>
                  </a:lnTo>
                  <a:lnTo>
                    <a:pt x="321" y="539"/>
                  </a:lnTo>
                  <a:lnTo>
                    <a:pt x="315" y="540"/>
                  </a:lnTo>
                  <a:lnTo>
                    <a:pt x="310" y="541"/>
                  </a:lnTo>
                  <a:lnTo>
                    <a:pt x="305" y="543"/>
                  </a:lnTo>
                  <a:lnTo>
                    <a:pt x="298" y="545"/>
                  </a:lnTo>
                  <a:lnTo>
                    <a:pt x="293" y="547"/>
                  </a:lnTo>
                  <a:lnTo>
                    <a:pt x="289" y="549"/>
                  </a:lnTo>
                  <a:lnTo>
                    <a:pt x="284" y="551"/>
                  </a:lnTo>
                  <a:lnTo>
                    <a:pt x="280" y="552"/>
                  </a:lnTo>
                  <a:lnTo>
                    <a:pt x="277" y="553"/>
                  </a:lnTo>
                  <a:lnTo>
                    <a:pt x="274" y="555"/>
                  </a:lnTo>
                  <a:lnTo>
                    <a:pt x="273" y="555"/>
                  </a:lnTo>
                  <a:lnTo>
                    <a:pt x="273" y="556"/>
                  </a:lnTo>
                  <a:lnTo>
                    <a:pt x="201" y="474"/>
                  </a:lnTo>
                  <a:lnTo>
                    <a:pt x="244" y="474"/>
                  </a:lnTo>
                  <a:lnTo>
                    <a:pt x="245" y="435"/>
                  </a:lnTo>
                  <a:lnTo>
                    <a:pt x="247" y="429"/>
                  </a:lnTo>
                  <a:lnTo>
                    <a:pt x="293" y="426"/>
                  </a:lnTo>
                  <a:lnTo>
                    <a:pt x="293" y="425"/>
                  </a:lnTo>
                  <a:lnTo>
                    <a:pt x="293" y="423"/>
                  </a:lnTo>
                  <a:lnTo>
                    <a:pt x="293" y="421"/>
                  </a:lnTo>
                  <a:lnTo>
                    <a:pt x="292" y="418"/>
                  </a:lnTo>
                  <a:lnTo>
                    <a:pt x="292" y="417"/>
                  </a:lnTo>
                  <a:lnTo>
                    <a:pt x="290" y="415"/>
                  </a:lnTo>
                  <a:lnTo>
                    <a:pt x="289" y="413"/>
                  </a:lnTo>
                  <a:lnTo>
                    <a:pt x="289" y="411"/>
                  </a:lnTo>
                  <a:lnTo>
                    <a:pt x="288" y="410"/>
                  </a:lnTo>
                  <a:lnTo>
                    <a:pt x="286" y="410"/>
                  </a:lnTo>
                  <a:lnTo>
                    <a:pt x="284" y="409"/>
                  </a:lnTo>
                  <a:lnTo>
                    <a:pt x="282" y="407"/>
                  </a:lnTo>
                  <a:lnTo>
                    <a:pt x="280" y="407"/>
                  </a:lnTo>
                  <a:lnTo>
                    <a:pt x="277" y="406"/>
                  </a:lnTo>
                  <a:lnTo>
                    <a:pt x="274" y="406"/>
                  </a:lnTo>
                  <a:lnTo>
                    <a:pt x="272" y="407"/>
                  </a:lnTo>
                  <a:lnTo>
                    <a:pt x="269" y="407"/>
                  </a:lnTo>
                  <a:lnTo>
                    <a:pt x="266" y="409"/>
                  </a:lnTo>
                  <a:lnTo>
                    <a:pt x="264" y="409"/>
                  </a:lnTo>
                  <a:lnTo>
                    <a:pt x="262" y="410"/>
                  </a:lnTo>
                  <a:lnTo>
                    <a:pt x="260" y="410"/>
                  </a:lnTo>
                  <a:lnTo>
                    <a:pt x="257" y="411"/>
                  </a:lnTo>
                  <a:lnTo>
                    <a:pt x="256" y="411"/>
                  </a:lnTo>
                  <a:lnTo>
                    <a:pt x="254" y="413"/>
                  </a:lnTo>
                  <a:lnTo>
                    <a:pt x="252" y="414"/>
                  </a:lnTo>
                  <a:lnTo>
                    <a:pt x="252" y="414"/>
                  </a:lnTo>
                  <a:lnTo>
                    <a:pt x="252" y="401"/>
                  </a:lnTo>
                  <a:lnTo>
                    <a:pt x="252" y="401"/>
                  </a:lnTo>
                  <a:lnTo>
                    <a:pt x="253" y="401"/>
                  </a:lnTo>
                  <a:lnTo>
                    <a:pt x="254" y="401"/>
                  </a:lnTo>
                  <a:lnTo>
                    <a:pt x="256" y="401"/>
                  </a:lnTo>
                  <a:lnTo>
                    <a:pt x="258" y="399"/>
                  </a:lnTo>
                  <a:lnTo>
                    <a:pt x="260" y="399"/>
                  </a:lnTo>
                  <a:lnTo>
                    <a:pt x="264" y="398"/>
                  </a:lnTo>
                  <a:lnTo>
                    <a:pt x="266" y="398"/>
                  </a:lnTo>
                  <a:lnTo>
                    <a:pt x="269" y="398"/>
                  </a:lnTo>
                  <a:lnTo>
                    <a:pt x="272" y="398"/>
                  </a:lnTo>
                  <a:lnTo>
                    <a:pt x="274" y="397"/>
                  </a:lnTo>
                  <a:lnTo>
                    <a:pt x="278" y="397"/>
                  </a:lnTo>
                  <a:lnTo>
                    <a:pt x="281" y="397"/>
                  </a:lnTo>
                  <a:lnTo>
                    <a:pt x="284" y="398"/>
                  </a:lnTo>
                  <a:lnTo>
                    <a:pt x="286" y="398"/>
                  </a:lnTo>
                  <a:lnTo>
                    <a:pt x="289" y="399"/>
                  </a:lnTo>
                  <a:lnTo>
                    <a:pt x="290" y="399"/>
                  </a:lnTo>
                  <a:lnTo>
                    <a:pt x="293" y="401"/>
                  </a:lnTo>
                  <a:lnTo>
                    <a:pt x="294" y="402"/>
                  </a:lnTo>
                  <a:lnTo>
                    <a:pt x="296" y="405"/>
                  </a:lnTo>
                  <a:lnTo>
                    <a:pt x="297" y="406"/>
                  </a:lnTo>
                  <a:lnTo>
                    <a:pt x="298" y="407"/>
                  </a:lnTo>
                  <a:lnTo>
                    <a:pt x="300" y="409"/>
                  </a:lnTo>
                  <a:lnTo>
                    <a:pt x="301" y="411"/>
                  </a:lnTo>
                  <a:lnTo>
                    <a:pt x="301" y="413"/>
                  </a:lnTo>
                  <a:lnTo>
                    <a:pt x="302" y="414"/>
                  </a:lnTo>
                  <a:lnTo>
                    <a:pt x="302" y="415"/>
                  </a:lnTo>
                  <a:lnTo>
                    <a:pt x="304" y="417"/>
                  </a:lnTo>
                  <a:lnTo>
                    <a:pt x="304" y="418"/>
                  </a:lnTo>
                  <a:lnTo>
                    <a:pt x="305" y="419"/>
                  </a:lnTo>
                  <a:lnTo>
                    <a:pt x="325" y="362"/>
                  </a:lnTo>
                  <a:lnTo>
                    <a:pt x="326" y="362"/>
                  </a:lnTo>
                  <a:lnTo>
                    <a:pt x="326" y="364"/>
                  </a:lnTo>
                  <a:lnTo>
                    <a:pt x="329" y="364"/>
                  </a:lnTo>
                  <a:lnTo>
                    <a:pt x="330" y="365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8" y="370"/>
                  </a:lnTo>
                  <a:lnTo>
                    <a:pt x="341" y="372"/>
                  </a:lnTo>
                  <a:lnTo>
                    <a:pt x="343" y="374"/>
                  </a:lnTo>
                  <a:lnTo>
                    <a:pt x="346" y="377"/>
                  </a:lnTo>
                  <a:lnTo>
                    <a:pt x="347" y="380"/>
                  </a:lnTo>
                  <a:lnTo>
                    <a:pt x="349" y="382"/>
                  </a:lnTo>
                  <a:lnTo>
                    <a:pt x="350" y="385"/>
                  </a:lnTo>
                  <a:lnTo>
                    <a:pt x="351" y="388"/>
                  </a:lnTo>
                  <a:lnTo>
                    <a:pt x="351" y="392"/>
                  </a:lnTo>
                  <a:lnTo>
                    <a:pt x="350" y="394"/>
                  </a:lnTo>
                  <a:lnTo>
                    <a:pt x="350" y="398"/>
                  </a:lnTo>
                  <a:lnTo>
                    <a:pt x="350" y="401"/>
                  </a:lnTo>
                  <a:lnTo>
                    <a:pt x="350" y="405"/>
                  </a:lnTo>
                  <a:lnTo>
                    <a:pt x="349" y="409"/>
                  </a:lnTo>
                  <a:lnTo>
                    <a:pt x="346" y="411"/>
                  </a:lnTo>
                  <a:lnTo>
                    <a:pt x="343" y="415"/>
                  </a:lnTo>
                  <a:lnTo>
                    <a:pt x="341" y="419"/>
                  </a:lnTo>
                  <a:lnTo>
                    <a:pt x="335" y="422"/>
                  </a:lnTo>
                  <a:lnTo>
                    <a:pt x="329" y="425"/>
                  </a:lnTo>
                  <a:lnTo>
                    <a:pt x="321" y="427"/>
                  </a:lnTo>
                  <a:lnTo>
                    <a:pt x="312" y="429"/>
                  </a:lnTo>
                  <a:lnTo>
                    <a:pt x="301" y="431"/>
                  </a:lnTo>
                  <a:lnTo>
                    <a:pt x="288" y="433"/>
                  </a:lnTo>
                  <a:lnTo>
                    <a:pt x="272" y="433"/>
                  </a:lnTo>
                  <a:lnTo>
                    <a:pt x="254" y="434"/>
                  </a:lnTo>
                  <a:lnTo>
                    <a:pt x="249" y="506"/>
                  </a:lnTo>
                  <a:lnTo>
                    <a:pt x="276" y="545"/>
                  </a:lnTo>
                  <a:lnTo>
                    <a:pt x="276" y="544"/>
                  </a:lnTo>
                  <a:lnTo>
                    <a:pt x="278" y="543"/>
                  </a:lnTo>
                  <a:lnTo>
                    <a:pt x="282" y="541"/>
                  </a:lnTo>
                  <a:lnTo>
                    <a:pt x="288" y="539"/>
                  </a:lnTo>
                  <a:lnTo>
                    <a:pt x="294" y="536"/>
                  </a:lnTo>
                  <a:lnTo>
                    <a:pt x="301" y="534"/>
                  </a:lnTo>
                  <a:lnTo>
                    <a:pt x="309" y="531"/>
                  </a:lnTo>
                  <a:lnTo>
                    <a:pt x="317" y="528"/>
                  </a:lnTo>
                  <a:lnTo>
                    <a:pt x="326" y="527"/>
                  </a:lnTo>
                  <a:lnTo>
                    <a:pt x="334" y="527"/>
                  </a:lnTo>
                  <a:lnTo>
                    <a:pt x="342" y="527"/>
                  </a:lnTo>
                  <a:lnTo>
                    <a:pt x="349" y="530"/>
                  </a:lnTo>
                  <a:lnTo>
                    <a:pt x="355" y="532"/>
                  </a:lnTo>
                  <a:lnTo>
                    <a:pt x="362" y="537"/>
                  </a:lnTo>
                  <a:lnTo>
                    <a:pt x="366" y="544"/>
                  </a:lnTo>
                  <a:lnTo>
                    <a:pt x="370" y="553"/>
                  </a:lnTo>
                  <a:lnTo>
                    <a:pt x="402" y="504"/>
                  </a:lnTo>
                  <a:lnTo>
                    <a:pt x="402" y="506"/>
                  </a:lnTo>
                  <a:lnTo>
                    <a:pt x="403" y="508"/>
                  </a:lnTo>
                  <a:lnTo>
                    <a:pt x="406" y="512"/>
                  </a:lnTo>
                  <a:lnTo>
                    <a:pt x="407" y="518"/>
                  </a:lnTo>
                  <a:lnTo>
                    <a:pt x="410" y="524"/>
                  </a:lnTo>
                  <a:lnTo>
                    <a:pt x="411" y="531"/>
                  </a:lnTo>
                  <a:lnTo>
                    <a:pt x="412" y="539"/>
                  </a:lnTo>
                  <a:lnTo>
                    <a:pt x="412" y="545"/>
                  </a:lnTo>
                  <a:lnTo>
                    <a:pt x="412" y="553"/>
                  </a:lnTo>
                  <a:lnTo>
                    <a:pt x="411" y="561"/>
                  </a:lnTo>
                  <a:lnTo>
                    <a:pt x="407" y="568"/>
                  </a:lnTo>
                  <a:lnTo>
                    <a:pt x="403" y="575"/>
                  </a:lnTo>
                  <a:lnTo>
                    <a:pt x="396" y="580"/>
                  </a:lnTo>
                  <a:lnTo>
                    <a:pt x="387" y="584"/>
                  </a:lnTo>
                  <a:lnTo>
                    <a:pt x="376" y="587"/>
                  </a:lnTo>
                  <a:lnTo>
                    <a:pt x="362" y="588"/>
                  </a:lnTo>
                  <a:lnTo>
                    <a:pt x="300" y="587"/>
                  </a:lnTo>
                  <a:lnTo>
                    <a:pt x="289" y="662"/>
                  </a:lnTo>
                  <a:lnTo>
                    <a:pt x="349" y="707"/>
                  </a:lnTo>
                  <a:lnTo>
                    <a:pt x="349" y="707"/>
                  </a:lnTo>
                  <a:lnTo>
                    <a:pt x="353" y="706"/>
                  </a:lnTo>
                  <a:lnTo>
                    <a:pt x="358" y="705"/>
                  </a:lnTo>
                  <a:lnTo>
                    <a:pt x="366" y="703"/>
                  </a:lnTo>
                  <a:lnTo>
                    <a:pt x="374" y="701"/>
                  </a:lnTo>
                  <a:lnTo>
                    <a:pt x="384" y="698"/>
                  </a:lnTo>
                  <a:lnTo>
                    <a:pt x="395" y="694"/>
                  </a:lnTo>
                  <a:lnTo>
                    <a:pt x="407" y="690"/>
                  </a:lnTo>
                  <a:lnTo>
                    <a:pt x="418" y="686"/>
                  </a:lnTo>
                  <a:lnTo>
                    <a:pt x="430" y="681"/>
                  </a:lnTo>
                  <a:lnTo>
                    <a:pt x="441" y="676"/>
                  </a:lnTo>
                  <a:lnTo>
                    <a:pt x="453" y="670"/>
                  </a:lnTo>
                  <a:lnTo>
                    <a:pt x="463" y="664"/>
                  </a:lnTo>
                  <a:lnTo>
                    <a:pt x="473" y="657"/>
                  </a:lnTo>
                  <a:lnTo>
                    <a:pt x="481" y="650"/>
                  </a:lnTo>
                  <a:lnTo>
                    <a:pt x="488" y="644"/>
                  </a:lnTo>
                  <a:lnTo>
                    <a:pt x="488" y="642"/>
                  </a:lnTo>
                  <a:lnTo>
                    <a:pt x="488" y="640"/>
                  </a:lnTo>
                  <a:lnTo>
                    <a:pt x="488" y="634"/>
                  </a:lnTo>
                  <a:lnTo>
                    <a:pt x="488" y="629"/>
                  </a:lnTo>
                  <a:lnTo>
                    <a:pt x="488" y="624"/>
                  </a:lnTo>
                  <a:lnTo>
                    <a:pt x="488" y="616"/>
                  </a:lnTo>
                  <a:lnTo>
                    <a:pt x="488" y="608"/>
                  </a:lnTo>
                  <a:lnTo>
                    <a:pt x="488" y="601"/>
                  </a:lnTo>
                  <a:lnTo>
                    <a:pt x="488" y="592"/>
                  </a:lnTo>
                  <a:lnTo>
                    <a:pt x="488" y="584"/>
                  </a:lnTo>
                  <a:lnTo>
                    <a:pt x="488" y="576"/>
                  </a:lnTo>
                  <a:lnTo>
                    <a:pt x="489" y="569"/>
                  </a:lnTo>
                  <a:lnTo>
                    <a:pt x="488" y="563"/>
                  </a:lnTo>
                  <a:lnTo>
                    <a:pt x="488" y="559"/>
                  </a:lnTo>
                  <a:lnTo>
                    <a:pt x="488" y="555"/>
                  </a:lnTo>
                  <a:lnTo>
                    <a:pt x="488" y="552"/>
                  </a:lnTo>
                  <a:lnTo>
                    <a:pt x="488" y="549"/>
                  </a:lnTo>
                  <a:lnTo>
                    <a:pt x="487" y="547"/>
                  </a:lnTo>
                  <a:lnTo>
                    <a:pt x="485" y="541"/>
                  </a:lnTo>
                  <a:lnTo>
                    <a:pt x="484" y="535"/>
                  </a:lnTo>
                  <a:lnTo>
                    <a:pt x="483" y="528"/>
                  </a:lnTo>
                  <a:lnTo>
                    <a:pt x="480" y="520"/>
                  </a:lnTo>
                  <a:lnTo>
                    <a:pt x="477" y="512"/>
                  </a:lnTo>
                  <a:lnTo>
                    <a:pt x="473" y="504"/>
                  </a:lnTo>
                  <a:lnTo>
                    <a:pt x="469" y="496"/>
                  </a:lnTo>
                  <a:lnTo>
                    <a:pt x="464" y="488"/>
                  </a:lnTo>
                  <a:lnTo>
                    <a:pt x="459" y="480"/>
                  </a:lnTo>
                  <a:lnTo>
                    <a:pt x="451" y="472"/>
                  </a:lnTo>
                  <a:lnTo>
                    <a:pt x="443" y="466"/>
                  </a:lnTo>
                  <a:lnTo>
                    <a:pt x="434" y="461"/>
                  </a:lnTo>
                  <a:lnTo>
                    <a:pt x="423" y="457"/>
                  </a:lnTo>
                  <a:lnTo>
                    <a:pt x="411" y="453"/>
                  </a:lnTo>
                  <a:lnTo>
                    <a:pt x="411" y="453"/>
                  </a:lnTo>
                  <a:lnTo>
                    <a:pt x="412" y="450"/>
                  </a:lnTo>
                  <a:lnTo>
                    <a:pt x="412" y="445"/>
                  </a:lnTo>
                  <a:lnTo>
                    <a:pt x="414" y="439"/>
                  </a:lnTo>
                  <a:lnTo>
                    <a:pt x="415" y="433"/>
                  </a:lnTo>
                  <a:lnTo>
                    <a:pt x="415" y="425"/>
                  </a:lnTo>
                  <a:lnTo>
                    <a:pt x="414" y="415"/>
                  </a:lnTo>
                  <a:lnTo>
                    <a:pt x="412" y="406"/>
                  </a:lnTo>
                  <a:lnTo>
                    <a:pt x="411" y="396"/>
                  </a:lnTo>
                  <a:lnTo>
                    <a:pt x="407" y="385"/>
                  </a:lnTo>
                  <a:lnTo>
                    <a:pt x="402" y="373"/>
                  </a:lnTo>
                  <a:lnTo>
                    <a:pt x="395" y="364"/>
                  </a:lnTo>
                  <a:lnTo>
                    <a:pt x="384" y="352"/>
                  </a:lnTo>
                  <a:lnTo>
                    <a:pt x="374" y="341"/>
                  </a:lnTo>
                  <a:lnTo>
                    <a:pt x="359" y="332"/>
                  </a:lnTo>
                  <a:lnTo>
                    <a:pt x="343" y="323"/>
                  </a:lnTo>
                  <a:lnTo>
                    <a:pt x="343" y="321"/>
                  </a:lnTo>
                  <a:lnTo>
                    <a:pt x="342" y="321"/>
                  </a:lnTo>
                  <a:lnTo>
                    <a:pt x="341" y="321"/>
                  </a:lnTo>
                  <a:lnTo>
                    <a:pt x="339" y="321"/>
                  </a:lnTo>
                  <a:lnTo>
                    <a:pt x="337" y="320"/>
                  </a:lnTo>
                  <a:lnTo>
                    <a:pt x="335" y="320"/>
                  </a:lnTo>
                  <a:lnTo>
                    <a:pt x="331" y="319"/>
                  </a:lnTo>
                  <a:lnTo>
                    <a:pt x="329" y="319"/>
                  </a:lnTo>
                  <a:lnTo>
                    <a:pt x="323" y="317"/>
                  </a:lnTo>
                  <a:lnTo>
                    <a:pt x="318" y="317"/>
                  </a:lnTo>
                  <a:lnTo>
                    <a:pt x="312" y="317"/>
                  </a:lnTo>
                  <a:lnTo>
                    <a:pt x="306" y="316"/>
                  </a:lnTo>
                  <a:lnTo>
                    <a:pt x="298" y="316"/>
                  </a:lnTo>
                  <a:lnTo>
                    <a:pt x="290" y="315"/>
                  </a:lnTo>
                  <a:lnTo>
                    <a:pt x="281" y="315"/>
                  </a:lnTo>
                  <a:lnTo>
                    <a:pt x="272" y="316"/>
                  </a:lnTo>
                  <a:lnTo>
                    <a:pt x="232" y="316"/>
                  </a:lnTo>
                  <a:lnTo>
                    <a:pt x="231" y="315"/>
                  </a:lnTo>
                  <a:lnTo>
                    <a:pt x="229" y="313"/>
                  </a:lnTo>
                  <a:lnTo>
                    <a:pt x="227" y="311"/>
                  </a:lnTo>
                  <a:lnTo>
                    <a:pt x="224" y="308"/>
                  </a:lnTo>
                  <a:lnTo>
                    <a:pt x="219" y="305"/>
                  </a:lnTo>
                  <a:lnTo>
                    <a:pt x="213" y="301"/>
                  </a:lnTo>
                  <a:lnTo>
                    <a:pt x="207" y="297"/>
                  </a:lnTo>
                  <a:lnTo>
                    <a:pt x="197" y="295"/>
                  </a:lnTo>
                  <a:lnTo>
                    <a:pt x="188" y="291"/>
                  </a:lnTo>
                  <a:lnTo>
                    <a:pt x="178" y="287"/>
                  </a:lnTo>
                  <a:lnTo>
                    <a:pt x="164" y="284"/>
                  </a:lnTo>
                  <a:lnTo>
                    <a:pt x="151" y="281"/>
                  </a:lnTo>
                  <a:lnTo>
                    <a:pt x="135" y="280"/>
                  </a:lnTo>
                  <a:lnTo>
                    <a:pt x="118" y="280"/>
                  </a:lnTo>
                  <a:lnTo>
                    <a:pt x="98" y="280"/>
                  </a:lnTo>
                  <a:lnTo>
                    <a:pt x="78" y="281"/>
                  </a:lnTo>
                  <a:lnTo>
                    <a:pt x="75" y="256"/>
                  </a:lnTo>
                  <a:lnTo>
                    <a:pt x="75" y="256"/>
                  </a:lnTo>
                  <a:lnTo>
                    <a:pt x="77" y="256"/>
                  </a:lnTo>
                  <a:lnTo>
                    <a:pt x="78" y="256"/>
                  </a:lnTo>
                  <a:lnTo>
                    <a:pt x="81" y="256"/>
                  </a:lnTo>
                  <a:lnTo>
                    <a:pt x="83" y="256"/>
                  </a:lnTo>
                  <a:lnTo>
                    <a:pt x="86" y="256"/>
                  </a:lnTo>
                  <a:lnTo>
                    <a:pt x="89" y="256"/>
                  </a:lnTo>
                  <a:lnTo>
                    <a:pt x="93" y="256"/>
                  </a:lnTo>
                  <a:lnTo>
                    <a:pt x="95" y="256"/>
                  </a:lnTo>
                  <a:lnTo>
                    <a:pt x="98" y="256"/>
                  </a:lnTo>
                  <a:lnTo>
                    <a:pt x="102" y="256"/>
                  </a:lnTo>
                  <a:lnTo>
                    <a:pt x="105" y="256"/>
                  </a:lnTo>
                  <a:lnTo>
                    <a:pt x="107" y="256"/>
                  </a:lnTo>
                  <a:lnTo>
                    <a:pt x="110" y="256"/>
                  </a:lnTo>
                  <a:lnTo>
                    <a:pt x="111" y="256"/>
                  </a:lnTo>
                  <a:lnTo>
                    <a:pt x="114" y="257"/>
                  </a:lnTo>
                  <a:lnTo>
                    <a:pt x="105" y="195"/>
                  </a:lnTo>
                  <a:lnTo>
                    <a:pt x="83" y="199"/>
                  </a:lnTo>
                  <a:lnTo>
                    <a:pt x="83" y="187"/>
                  </a:lnTo>
                  <a:lnTo>
                    <a:pt x="135" y="181"/>
                  </a:lnTo>
                  <a:lnTo>
                    <a:pt x="135" y="191"/>
                  </a:lnTo>
                  <a:lnTo>
                    <a:pt x="111" y="195"/>
                  </a:lnTo>
                  <a:lnTo>
                    <a:pt x="122" y="257"/>
                  </a:lnTo>
                  <a:lnTo>
                    <a:pt x="122" y="257"/>
                  </a:lnTo>
                  <a:lnTo>
                    <a:pt x="125" y="257"/>
                  </a:lnTo>
                  <a:lnTo>
                    <a:pt x="127" y="259"/>
                  </a:lnTo>
                  <a:lnTo>
                    <a:pt x="131" y="259"/>
                  </a:lnTo>
                  <a:lnTo>
                    <a:pt x="135" y="260"/>
                  </a:lnTo>
                  <a:lnTo>
                    <a:pt x="140" y="260"/>
                  </a:lnTo>
                  <a:lnTo>
                    <a:pt x="147" y="261"/>
                  </a:lnTo>
                  <a:lnTo>
                    <a:pt x="154" y="264"/>
                  </a:lnTo>
                  <a:lnTo>
                    <a:pt x="162" y="265"/>
                  </a:lnTo>
                  <a:lnTo>
                    <a:pt x="168" y="268"/>
                  </a:lnTo>
                  <a:lnTo>
                    <a:pt x="176" y="271"/>
                  </a:lnTo>
                  <a:lnTo>
                    <a:pt x="184" y="273"/>
                  </a:lnTo>
                  <a:lnTo>
                    <a:pt x="192" y="277"/>
                  </a:lnTo>
                  <a:lnTo>
                    <a:pt x="200" y="281"/>
                  </a:lnTo>
                  <a:lnTo>
                    <a:pt x="208" y="287"/>
                  </a:lnTo>
                  <a:lnTo>
                    <a:pt x="216" y="292"/>
                  </a:lnTo>
                  <a:lnTo>
                    <a:pt x="199" y="166"/>
                  </a:lnTo>
                  <a:lnTo>
                    <a:pt x="272" y="151"/>
                  </a:lnTo>
                  <a:lnTo>
                    <a:pt x="272" y="105"/>
                  </a:lnTo>
                  <a:lnTo>
                    <a:pt x="233" y="73"/>
                  </a:lnTo>
                  <a:lnTo>
                    <a:pt x="191" y="80"/>
                  </a:lnTo>
                  <a:lnTo>
                    <a:pt x="187" y="37"/>
                  </a:lnTo>
                  <a:lnTo>
                    <a:pt x="154" y="8"/>
                  </a:lnTo>
                  <a:lnTo>
                    <a:pt x="79" y="28"/>
                  </a:lnTo>
                  <a:lnTo>
                    <a:pt x="93" y="94"/>
                  </a:lnTo>
                  <a:lnTo>
                    <a:pt x="8" y="97"/>
                  </a:lnTo>
                  <a:lnTo>
                    <a:pt x="8" y="11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0" name="Freeform 190"/>
            <p:cNvSpPr>
              <a:spLocks/>
            </p:cNvSpPr>
            <p:nvPr/>
          </p:nvSpPr>
          <p:spPr bwMode="auto">
            <a:xfrm>
              <a:off x="4041" y="1833"/>
              <a:ext cx="278" cy="371"/>
            </a:xfrm>
            <a:custGeom>
              <a:avLst/>
              <a:gdLst/>
              <a:ahLst/>
              <a:cxnLst>
                <a:cxn ang="0">
                  <a:pos x="55" y="219"/>
                </a:cxn>
                <a:cxn ang="0">
                  <a:pos x="10" y="174"/>
                </a:cxn>
                <a:cxn ang="0">
                  <a:pos x="27" y="161"/>
                </a:cxn>
                <a:cxn ang="0">
                  <a:pos x="36" y="144"/>
                </a:cxn>
                <a:cxn ang="0">
                  <a:pos x="47" y="125"/>
                </a:cxn>
                <a:cxn ang="0">
                  <a:pos x="58" y="106"/>
                </a:cxn>
                <a:cxn ang="0">
                  <a:pos x="67" y="87"/>
                </a:cxn>
                <a:cxn ang="0">
                  <a:pos x="79" y="69"/>
                </a:cxn>
                <a:cxn ang="0">
                  <a:pos x="89" y="47"/>
                </a:cxn>
                <a:cxn ang="0">
                  <a:pos x="80" y="12"/>
                </a:cxn>
                <a:cxn ang="0">
                  <a:pos x="170" y="37"/>
                </a:cxn>
                <a:cxn ang="0">
                  <a:pos x="115" y="166"/>
                </a:cxn>
                <a:cxn ang="0">
                  <a:pos x="148" y="142"/>
                </a:cxn>
                <a:cxn ang="0">
                  <a:pos x="213" y="79"/>
                </a:cxn>
                <a:cxn ang="0">
                  <a:pos x="189" y="56"/>
                </a:cxn>
                <a:cxn ang="0">
                  <a:pos x="268" y="69"/>
                </a:cxn>
                <a:cxn ang="0">
                  <a:pos x="266" y="76"/>
                </a:cxn>
                <a:cxn ang="0">
                  <a:pos x="258" y="92"/>
                </a:cxn>
                <a:cxn ang="0">
                  <a:pos x="248" y="117"/>
                </a:cxn>
                <a:cxn ang="0">
                  <a:pos x="238" y="152"/>
                </a:cxn>
                <a:cxn ang="0">
                  <a:pos x="226" y="194"/>
                </a:cxn>
                <a:cxn ang="0">
                  <a:pos x="218" y="242"/>
                </a:cxn>
                <a:cxn ang="0">
                  <a:pos x="213" y="296"/>
                </a:cxn>
                <a:cxn ang="0">
                  <a:pos x="214" y="353"/>
                </a:cxn>
                <a:cxn ang="0">
                  <a:pos x="154" y="371"/>
                </a:cxn>
                <a:cxn ang="0">
                  <a:pos x="219" y="369"/>
                </a:cxn>
                <a:cxn ang="0">
                  <a:pos x="219" y="352"/>
                </a:cxn>
                <a:cxn ang="0">
                  <a:pos x="219" y="321"/>
                </a:cxn>
                <a:cxn ang="0">
                  <a:pos x="222" y="282"/>
                </a:cxn>
                <a:cxn ang="0">
                  <a:pos x="227" y="234"/>
                </a:cxn>
                <a:cxn ang="0">
                  <a:pos x="235" y="183"/>
                </a:cxn>
                <a:cxn ang="0">
                  <a:pos x="248" y="134"/>
                </a:cxn>
                <a:cxn ang="0">
                  <a:pos x="266" y="88"/>
                </a:cxn>
                <a:cxn ang="0">
                  <a:pos x="235" y="24"/>
                </a:cxn>
                <a:cxn ang="0">
                  <a:pos x="144" y="138"/>
                </a:cxn>
                <a:cxn ang="0">
                  <a:pos x="182" y="35"/>
                </a:cxn>
                <a:cxn ang="0">
                  <a:pos x="67" y="6"/>
                </a:cxn>
                <a:cxn ang="0">
                  <a:pos x="65" y="11"/>
                </a:cxn>
                <a:cxn ang="0">
                  <a:pos x="63" y="24"/>
                </a:cxn>
                <a:cxn ang="0">
                  <a:pos x="59" y="43"/>
                </a:cxn>
                <a:cxn ang="0">
                  <a:pos x="52" y="67"/>
                </a:cxn>
                <a:cxn ang="0">
                  <a:pos x="43" y="95"/>
                </a:cxn>
                <a:cxn ang="0">
                  <a:pos x="32" y="121"/>
                </a:cxn>
                <a:cxn ang="0">
                  <a:pos x="18" y="148"/>
                </a:cxn>
                <a:cxn ang="0">
                  <a:pos x="0" y="172"/>
                </a:cxn>
                <a:cxn ang="0">
                  <a:pos x="52" y="233"/>
                </a:cxn>
                <a:cxn ang="0">
                  <a:pos x="170" y="209"/>
                </a:cxn>
              </a:cxnLst>
              <a:rect l="0" t="0" r="r" b="b"/>
              <a:pathLst>
                <a:path w="278" h="371">
                  <a:moveTo>
                    <a:pt x="170" y="209"/>
                  </a:moveTo>
                  <a:lnTo>
                    <a:pt x="55" y="219"/>
                  </a:lnTo>
                  <a:lnTo>
                    <a:pt x="10" y="203"/>
                  </a:lnTo>
                  <a:lnTo>
                    <a:pt x="10" y="174"/>
                  </a:lnTo>
                  <a:lnTo>
                    <a:pt x="30" y="176"/>
                  </a:lnTo>
                  <a:lnTo>
                    <a:pt x="27" y="161"/>
                  </a:lnTo>
                  <a:lnTo>
                    <a:pt x="42" y="158"/>
                  </a:lnTo>
                  <a:lnTo>
                    <a:pt x="36" y="144"/>
                  </a:lnTo>
                  <a:lnTo>
                    <a:pt x="54" y="138"/>
                  </a:lnTo>
                  <a:lnTo>
                    <a:pt x="47" y="125"/>
                  </a:lnTo>
                  <a:lnTo>
                    <a:pt x="65" y="120"/>
                  </a:lnTo>
                  <a:lnTo>
                    <a:pt x="58" y="106"/>
                  </a:lnTo>
                  <a:lnTo>
                    <a:pt x="75" y="104"/>
                  </a:lnTo>
                  <a:lnTo>
                    <a:pt x="67" y="87"/>
                  </a:lnTo>
                  <a:lnTo>
                    <a:pt x="84" y="87"/>
                  </a:lnTo>
                  <a:lnTo>
                    <a:pt x="79" y="69"/>
                  </a:lnTo>
                  <a:lnTo>
                    <a:pt x="95" y="64"/>
                  </a:lnTo>
                  <a:lnTo>
                    <a:pt x="89" y="47"/>
                  </a:lnTo>
                  <a:lnTo>
                    <a:pt x="108" y="36"/>
                  </a:lnTo>
                  <a:lnTo>
                    <a:pt x="80" y="12"/>
                  </a:lnTo>
                  <a:lnTo>
                    <a:pt x="142" y="10"/>
                  </a:lnTo>
                  <a:lnTo>
                    <a:pt x="170" y="37"/>
                  </a:lnTo>
                  <a:lnTo>
                    <a:pt x="107" y="166"/>
                  </a:lnTo>
                  <a:lnTo>
                    <a:pt x="115" y="166"/>
                  </a:lnTo>
                  <a:lnTo>
                    <a:pt x="126" y="142"/>
                  </a:lnTo>
                  <a:lnTo>
                    <a:pt x="148" y="142"/>
                  </a:lnTo>
                  <a:lnTo>
                    <a:pt x="182" y="64"/>
                  </a:lnTo>
                  <a:lnTo>
                    <a:pt x="213" y="79"/>
                  </a:lnTo>
                  <a:lnTo>
                    <a:pt x="219" y="77"/>
                  </a:lnTo>
                  <a:lnTo>
                    <a:pt x="189" y="56"/>
                  </a:lnTo>
                  <a:lnTo>
                    <a:pt x="234" y="36"/>
                  </a:lnTo>
                  <a:lnTo>
                    <a:pt x="268" y="69"/>
                  </a:lnTo>
                  <a:lnTo>
                    <a:pt x="267" y="71"/>
                  </a:lnTo>
                  <a:lnTo>
                    <a:pt x="266" y="76"/>
                  </a:lnTo>
                  <a:lnTo>
                    <a:pt x="263" y="83"/>
                  </a:lnTo>
                  <a:lnTo>
                    <a:pt x="258" y="92"/>
                  </a:lnTo>
                  <a:lnTo>
                    <a:pt x="254" y="104"/>
                  </a:lnTo>
                  <a:lnTo>
                    <a:pt x="248" y="117"/>
                  </a:lnTo>
                  <a:lnTo>
                    <a:pt x="243" y="134"/>
                  </a:lnTo>
                  <a:lnTo>
                    <a:pt x="238" y="152"/>
                  </a:lnTo>
                  <a:lnTo>
                    <a:pt x="231" y="172"/>
                  </a:lnTo>
                  <a:lnTo>
                    <a:pt x="226" y="194"/>
                  </a:lnTo>
                  <a:lnTo>
                    <a:pt x="222" y="218"/>
                  </a:lnTo>
                  <a:lnTo>
                    <a:pt x="218" y="242"/>
                  </a:lnTo>
                  <a:lnTo>
                    <a:pt x="215" y="268"/>
                  </a:lnTo>
                  <a:lnTo>
                    <a:pt x="213" y="296"/>
                  </a:lnTo>
                  <a:lnTo>
                    <a:pt x="213" y="324"/>
                  </a:lnTo>
                  <a:lnTo>
                    <a:pt x="214" y="353"/>
                  </a:lnTo>
                  <a:lnTo>
                    <a:pt x="145" y="355"/>
                  </a:lnTo>
                  <a:lnTo>
                    <a:pt x="154" y="371"/>
                  </a:lnTo>
                  <a:lnTo>
                    <a:pt x="219" y="371"/>
                  </a:lnTo>
                  <a:lnTo>
                    <a:pt x="219" y="369"/>
                  </a:lnTo>
                  <a:lnTo>
                    <a:pt x="219" y="363"/>
                  </a:lnTo>
                  <a:lnTo>
                    <a:pt x="219" y="352"/>
                  </a:lnTo>
                  <a:lnTo>
                    <a:pt x="219" y="339"/>
                  </a:lnTo>
                  <a:lnTo>
                    <a:pt x="219" y="321"/>
                  </a:lnTo>
                  <a:lnTo>
                    <a:pt x="221" y="303"/>
                  </a:lnTo>
                  <a:lnTo>
                    <a:pt x="222" y="282"/>
                  </a:lnTo>
                  <a:lnTo>
                    <a:pt x="225" y="258"/>
                  </a:lnTo>
                  <a:lnTo>
                    <a:pt x="227" y="234"/>
                  </a:lnTo>
                  <a:lnTo>
                    <a:pt x="231" y="209"/>
                  </a:lnTo>
                  <a:lnTo>
                    <a:pt x="235" y="183"/>
                  </a:lnTo>
                  <a:lnTo>
                    <a:pt x="242" y="158"/>
                  </a:lnTo>
                  <a:lnTo>
                    <a:pt x="248" y="134"/>
                  </a:lnTo>
                  <a:lnTo>
                    <a:pt x="256" y="110"/>
                  </a:lnTo>
                  <a:lnTo>
                    <a:pt x="266" y="88"/>
                  </a:lnTo>
                  <a:lnTo>
                    <a:pt x="278" y="68"/>
                  </a:lnTo>
                  <a:lnTo>
                    <a:pt x="235" y="24"/>
                  </a:lnTo>
                  <a:lnTo>
                    <a:pt x="180" y="53"/>
                  </a:lnTo>
                  <a:lnTo>
                    <a:pt x="144" y="138"/>
                  </a:lnTo>
                  <a:lnTo>
                    <a:pt x="128" y="137"/>
                  </a:lnTo>
                  <a:lnTo>
                    <a:pt x="182" y="35"/>
                  </a:lnTo>
                  <a:lnTo>
                    <a:pt x="148" y="0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5" y="11"/>
                  </a:lnTo>
                  <a:lnTo>
                    <a:pt x="64" y="16"/>
                  </a:lnTo>
                  <a:lnTo>
                    <a:pt x="63" y="24"/>
                  </a:lnTo>
                  <a:lnTo>
                    <a:pt x="61" y="32"/>
                  </a:lnTo>
                  <a:lnTo>
                    <a:pt x="59" y="43"/>
                  </a:lnTo>
                  <a:lnTo>
                    <a:pt x="56" y="55"/>
                  </a:lnTo>
                  <a:lnTo>
                    <a:pt x="52" y="67"/>
                  </a:lnTo>
                  <a:lnTo>
                    <a:pt x="48" y="80"/>
                  </a:lnTo>
                  <a:lnTo>
                    <a:pt x="43" y="95"/>
                  </a:lnTo>
                  <a:lnTo>
                    <a:pt x="38" y="108"/>
                  </a:lnTo>
                  <a:lnTo>
                    <a:pt x="32" y="121"/>
                  </a:lnTo>
                  <a:lnTo>
                    <a:pt x="24" y="134"/>
                  </a:lnTo>
                  <a:lnTo>
                    <a:pt x="18" y="148"/>
                  </a:lnTo>
                  <a:lnTo>
                    <a:pt x="10" y="160"/>
                  </a:lnTo>
                  <a:lnTo>
                    <a:pt x="0" y="172"/>
                  </a:lnTo>
                  <a:lnTo>
                    <a:pt x="0" y="210"/>
                  </a:lnTo>
                  <a:lnTo>
                    <a:pt x="52" y="233"/>
                  </a:lnTo>
                  <a:lnTo>
                    <a:pt x="168" y="217"/>
                  </a:lnTo>
                  <a:lnTo>
                    <a:pt x="170" y="2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1" name="Freeform 191"/>
            <p:cNvSpPr>
              <a:spLocks/>
            </p:cNvSpPr>
            <p:nvPr/>
          </p:nvSpPr>
          <p:spPr bwMode="auto">
            <a:xfrm>
              <a:off x="4259" y="2054"/>
              <a:ext cx="154" cy="1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54" y="91"/>
                </a:cxn>
                <a:cxn ang="0">
                  <a:pos x="139" y="156"/>
                </a:cxn>
                <a:cxn ang="0">
                  <a:pos x="90" y="156"/>
                </a:cxn>
                <a:cxn ang="0">
                  <a:pos x="42" y="148"/>
                </a:cxn>
                <a:cxn ang="0">
                  <a:pos x="0" y="119"/>
                </a:cxn>
                <a:cxn ang="0">
                  <a:pos x="0" y="95"/>
                </a:cxn>
                <a:cxn ang="0">
                  <a:pos x="93" y="151"/>
                </a:cxn>
                <a:cxn ang="0">
                  <a:pos x="134" y="151"/>
                </a:cxn>
                <a:cxn ang="0">
                  <a:pos x="142" y="95"/>
                </a:cxn>
                <a:cxn ang="0">
                  <a:pos x="7" y="17"/>
                </a:cxn>
                <a:cxn ang="0">
                  <a:pos x="5" y="0"/>
                </a:cxn>
              </a:cxnLst>
              <a:rect l="0" t="0" r="r" b="b"/>
              <a:pathLst>
                <a:path w="154" h="156">
                  <a:moveTo>
                    <a:pt x="5" y="0"/>
                  </a:moveTo>
                  <a:lnTo>
                    <a:pt x="154" y="91"/>
                  </a:lnTo>
                  <a:lnTo>
                    <a:pt x="139" y="156"/>
                  </a:lnTo>
                  <a:lnTo>
                    <a:pt x="90" y="156"/>
                  </a:lnTo>
                  <a:lnTo>
                    <a:pt x="42" y="148"/>
                  </a:lnTo>
                  <a:lnTo>
                    <a:pt x="0" y="119"/>
                  </a:lnTo>
                  <a:lnTo>
                    <a:pt x="0" y="95"/>
                  </a:lnTo>
                  <a:lnTo>
                    <a:pt x="93" y="151"/>
                  </a:lnTo>
                  <a:lnTo>
                    <a:pt x="134" y="151"/>
                  </a:lnTo>
                  <a:lnTo>
                    <a:pt x="142" y="95"/>
                  </a:lnTo>
                  <a:lnTo>
                    <a:pt x="7" y="1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2" name="Freeform 192"/>
            <p:cNvSpPr>
              <a:spLocks/>
            </p:cNvSpPr>
            <p:nvPr/>
          </p:nvSpPr>
          <p:spPr bwMode="auto">
            <a:xfrm>
              <a:off x="4243" y="2241"/>
              <a:ext cx="121" cy="9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33" y="54"/>
                </a:cxn>
                <a:cxn ang="0">
                  <a:pos x="33" y="22"/>
                </a:cxn>
                <a:cxn ang="0">
                  <a:pos x="65" y="0"/>
                </a:cxn>
                <a:cxn ang="0">
                  <a:pos x="94" y="0"/>
                </a:cxn>
                <a:cxn ang="0">
                  <a:pos x="121" y="24"/>
                </a:cxn>
                <a:cxn ang="0">
                  <a:pos x="121" y="41"/>
                </a:cxn>
                <a:cxn ang="0">
                  <a:pos x="114" y="41"/>
                </a:cxn>
                <a:cxn ang="0">
                  <a:pos x="114" y="28"/>
                </a:cxn>
                <a:cxn ang="0">
                  <a:pos x="90" y="6"/>
                </a:cxn>
                <a:cxn ang="0">
                  <a:pos x="65" y="6"/>
                </a:cxn>
                <a:cxn ang="0">
                  <a:pos x="41" y="26"/>
                </a:cxn>
                <a:cxn ang="0">
                  <a:pos x="41" y="26"/>
                </a:cxn>
                <a:cxn ang="0">
                  <a:pos x="41" y="28"/>
                </a:cxn>
                <a:cxn ang="0">
                  <a:pos x="41" y="29"/>
                </a:cxn>
                <a:cxn ang="0">
                  <a:pos x="41" y="32"/>
                </a:cxn>
                <a:cxn ang="0">
                  <a:pos x="41" y="33"/>
                </a:cxn>
                <a:cxn ang="0">
                  <a:pos x="41" y="34"/>
                </a:cxn>
                <a:cxn ang="0">
                  <a:pos x="41" y="36"/>
                </a:cxn>
                <a:cxn ang="0">
                  <a:pos x="41" y="37"/>
                </a:cxn>
                <a:cxn ang="0">
                  <a:pos x="53" y="45"/>
                </a:cxn>
                <a:cxn ang="0">
                  <a:pos x="53" y="97"/>
                </a:cxn>
                <a:cxn ang="0">
                  <a:pos x="25" y="97"/>
                </a:cxn>
                <a:cxn ang="0">
                  <a:pos x="13" y="71"/>
                </a:cxn>
                <a:cxn ang="0">
                  <a:pos x="0" y="54"/>
                </a:cxn>
              </a:cxnLst>
              <a:rect l="0" t="0" r="r" b="b"/>
              <a:pathLst>
                <a:path w="121" h="97">
                  <a:moveTo>
                    <a:pt x="0" y="54"/>
                  </a:moveTo>
                  <a:lnTo>
                    <a:pt x="33" y="54"/>
                  </a:lnTo>
                  <a:lnTo>
                    <a:pt x="33" y="22"/>
                  </a:lnTo>
                  <a:lnTo>
                    <a:pt x="65" y="0"/>
                  </a:lnTo>
                  <a:lnTo>
                    <a:pt x="94" y="0"/>
                  </a:lnTo>
                  <a:lnTo>
                    <a:pt x="121" y="24"/>
                  </a:lnTo>
                  <a:lnTo>
                    <a:pt x="121" y="41"/>
                  </a:lnTo>
                  <a:lnTo>
                    <a:pt x="114" y="41"/>
                  </a:lnTo>
                  <a:lnTo>
                    <a:pt x="114" y="28"/>
                  </a:lnTo>
                  <a:lnTo>
                    <a:pt x="90" y="6"/>
                  </a:lnTo>
                  <a:lnTo>
                    <a:pt x="65" y="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8"/>
                  </a:lnTo>
                  <a:lnTo>
                    <a:pt x="41" y="29"/>
                  </a:lnTo>
                  <a:lnTo>
                    <a:pt x="41" y="32"/>
                  </a:lnTo>
                  <a:lnTo>
                    <a:pt x="41" y="33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7"/>
                  </a:lnTo>
                  <a:lnTo>
                    <a:pt x="53" y="45"/>
                  </a:lnTo>
                  <a:lnTo>
                    <a:pt x="53" y="97"/>
                  </a:lnTo>
                  <a:lnTo>
                    <a:pt x="25" y="97"/>
                  </a:lnTo>
                  <a:lnTo>
                    <a:pt x="13" y="7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3" name="Freeform 193"/>
            <p:cNvSpPr>
              <a:spLocks/>
            </p:cNvSpPr>
            <p:nvPr/>
          </p:nvSpPr>
          <p:spPr bwMode="auto">
            <a:xfrm>
              <a:off x="4280" y="2282"/>
              <a:ext cx="84" cy="66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84" y="50"/>
                </a:cxn>
                <a:cxn ang="0">
                  <a:pos x="61" y="66"/>
                </a:cxn>
                <a:cxn ang="0">
                  <a:pos x="27" y="66"/>
                </a:cxn>
                <a:cxn ang="0">
                  <a:pos x="0" y="50"/>
                </a:cxn>
                <a:cxn ang="0">
                  <a:pos x="13" y="53"/>
                </a:cxn>
                <a:cxn ang="0">
                  <a:pos x="29" y="61"/>
                </a:cxn>
                <a:cxn ang="0">
                  <a:pos x="60" y="60"/>
                </a:cxn>
                <a:cxn ang="0">
                  <a:pos x="77" y="48"/>
                </a:cxn>
                <a:cxn ang="0">
                  <a:pos x="77" y="0"/>
                </a:cxn>
                <a:cxn ang="0">
                  <a:pos x="84" y="0"/>
                </a:cxn>
              </a:cxnLst>
              <a:rect l="0" t="0" r="r" b="b"/>
              <a:pathLst>
                <a:path w="84" h="66">
                  <a:moveTo>
                    <a:pt x="84" y="0"/>
                  </a:moveTo>
                  <a:lnTo>
                    <a:pt x="84" y="50"/>
                  </a:lnTo>
                  <a:lnTo>
                    <a:pt x="61" y="66"/>
                  </a:lnTo>
                  <a:lnTo>
                    <a:pt x="27" y="66"/>
                  </a:lnTo>
                  <a:lnTo>
                    <a:pt x="0" y="50"/>
                  </a:lnTo>
                  <a:lnTo>
                    <a:pt x="13" y="53"/>
                  </a:lnTo>
                  <a:lnTo>
                    <a:pt x="29" y="61"/>
                  </a:lnTo>
                  <a:lnTo>
                    <a:pt x="60" y="60"/>
                  </a:lnTo>
                  <a:lnTo>
                    <a:pt x="77" y="48"/>
                  </a:lnTo>
                  <a:lnTo>
                    <a:pt x="77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4" name="Freeform 194"/>
            <p:cNvSpPr>
              <a:spLocks/>
            </p:cNvSpPr>
            <p:nvPr/>
          </p:nvSpPr>
          <p:spPr bwMode="auto">
            <a:xfrm>
              <a:off x="3671" y="2262"/>
              <a:ext cx="54" cy="3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" y="36"/>
                </a:cxn>
                <a:cxn ang="0">
                  <a:pos x="54" y="34"/>
                </a:cxn>
                <a:cxn ang="0">
                  <a:pos x="22" y="0"/>
                </a:cxn>
                <a:cxn ang="0">
                  <a:pos x="0" y="4"/>
                </a:cxn>
              </a:cxnLst>
              <a:rect l="0" t="0" r="r" b="b"/>
              <a:pathLst>
                <a:path w="54" h="36">
                  <a:moveTo>
                    <a:pt x="0" y="4"/>
                  </a:moveTo>
                  <a:lnTo>
                    <a:pt x="30" y="36"/>
                  </a:lnTo>
                  <a:lnTo>
                    <a:pt x="54" y="34"/>
                  </a:lnTo>
                  <a:lnTo>
                    <a:pt x="2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5" name="Freeform 195"/>
            <p:cNvSpPr>
              <a:spLocks/>
            </p:cNvSpPr>
            <p:nvPr/>
          </p:nvSpPr>
          <p:spPr bwMode="auto">
            <a:xfrm>
              <a:off x="3868" y="2172"/>
              <a:ext cx="45" cy="2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3" y="4"/>
                </a:cxn>
                <a:cxn ang="0">
                  <a:pos x="17" y="4"/>
                </a:cxn>
                <a:cxn ang="0">
                  <a:pos x="21" y="2"/>
                </a:cxn>
                <a:cxn ang="0">
                  <a:pos x="25" y="1"/>
                </a:cxn>
                <a:cxn ang="0">
                  <a:pos x="29" y="1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40" y="1"/>
                </a:cxn>
                <a:cxn ang="0">
                  <a:pos x="42" y="2"/>
                </a:cxn>
                <a:cxn ang="0">
                  <a:pos x="44" y="4"/>
                </a:cxn>
                <a:cxn ang="0">
                  <a:pos x="45" y="8"/>
                </a:cxn>
                <a:cxn ang="0">
                  <a:pos x="45" y="9"/>
                </a:cxn>
                <a:cxn ang="0">
                  <a:pos x="45" y="10"/>
                </a:cxn>
                <a:cxn ang="0">
                  <a:pos x="44" y="12"/>
                </a:cxn>
                <a:cxn ang="0">
                  <a:pos x="44" y="13"/>
                </a:cxn>
                <a:cxn ang="0">
                  <a:pos x="42" y="14"/>
                </a:cxn>
                <a:cxn ang="0">
                  <a:pos x="42" y="16"/>
                </a:cxn>
                <a:cxn ang="0">
                  <a:pos x="42" y="14"/>
                </a:cxn>
                <a:cxn ang="0">
                  <a:pos x="41" y="12"/>
                </a:cxn>
                <a:cxn ang="0">
                  <a:pos x="40" y="12"/>
                </a:cxn>
                <a:cxn ang="0">
                  <a:pos x="40" y="10"/>
                </a:cxn>
                <a:cxn ang="0">
                  <a:pos x="37" y="9"/>
                </a:cxn>
                <a:cxn ang="0">
                  <a:pos x="36" y="9"/>
                </a:cxn>
                <a:cxn ang="0">
                  <a:pos x="33" y="8"/>
                </a:cxn>
                <a:cxn ang="0">
                  <a:pos x="30" y="8"/>
                </a:cxn>
                <a:cxn ang="0">
                  <a:pos x="26" y="9"/>
                </a:cxn>
                <a:cxn ang="0">
                  <a:pos x="22" y="10"/>
                </a:cxn>
                <a:cxn ang="0">
                  <a:pos x="18" y="12"/>
                </a:cxn>
                <a:cxn ang="0">
                  <a:pos x="13" y="16"/>
                </a:cxn>
                <a:cxn ang="0">
                  <a:pos x="6" y="20"/>
                </a:cxn>
                <a:cxn ang="0">
                  <a:pos x="0" y="25"/>
                </a:cxn>
                <a:cxn ang="0">
                  <a:pos x="0" y="10"/>
                </a:cxn>
              </a:cxnLst>
              <a:rect l="0" t="0" r="r" b="b"/>
              <a:pathLst>
                <a:path w="45" h="25">
                  <a:moveTo>
                    <a:pt x="0" y="10"/>
                  </a:moveTo>
                  <a:lnTo>
                    <a:pt x="0" y="9"/>
                  </a:lnTo>
                  <a:lnTo>
                    <a:pt x="1" y="9"/>
                  </a:lnTo>
                  <a:lnTo>
                    <a:pt x="4" y="8"/>
                  </a:lnTo>
                  <a:lnTo>
                    <a:pt x="6" y="8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5" y="1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40" y="1"/>
                  </a:lnTo>
                  <a:lnTo>
                    <a:pt x="42" y="2"/>
                  </a:lnTo>
                  <a:lnTo>
                    <a:pt x="44" y="4"/>
                  </a:lnTo>
                  <a:lnTo>
                    <a:pt x="45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26" y="9"/>
                  </a:lnTo>
                  <a:lnTo>
                    <a:pt x="22" y="10"/>
                  </a:lnTo>
                  <a:lnTo>
                    <a:pt x="18" y="12"/>
                  </a:lnTo>
                  <a:lnTo>
                    <a:pt x="13" y="16"/>
                  </a:lnTo>
                  <a:lnTo>
                    <a:pt x="6" y="20"/>
                  </a:lnTo>
                  <a:lnTo>
                    <a:pt x="0" y="2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6" name="Freeform 196"/>
            <p:cNvSpPr>
              <a:spLocks/>
            </p:cNvSpPr>
            <p:nvPr/>
          </p:nvSpPr>
          <p:spPr bwMode="auto">
            <a:xfrm>
              <a:off x="4186" y="1487"/>
              <a:ext cx="314" cy="264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314" y="264"/>
                </a:cxn>
                <a:cxn ang="0">
                  <a:pos x="0" y="264"/>
                </a:cxn>
                <a:cxn ang="0">
                  <a:pos x="158" y="0"/>
                </a:cxn>
              </a:cxnLst>
              <a:rect l="0" t="0" r="r" b="b"/>
              <a:pathLst>
                <a:path w="314" h="264">
                  <a:moveTo>
                    <a:pt x="158" y="0"/>
                  </a:moveTo>
                  <a:lnTo>
                    <a:pt x="314" y="264"/>
                  </a:lnTo>
                  <a:lnTo>
                    <a:pt x="0" y="26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7" name="Freeform 197"/>
            <p:cNvSpPr>
              <a:spLocks/>
            </p:cNvSpPr>
            <p:nvPr/>
          </p:nvSpPr>
          <p:spPr bwMode="auto">
            <a:xfrm>
              <a:off x="3874" y="1487"/>
              <a:ext cx="312" cy="264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2" y="264"/>
                </a:cxn>
                <a:cxn ang="0">
                  <a:pos x="0" y="264"/>
                </a:cxn>
                <a:cxn ang="0">
                  <a:pos x="157" y="0"/>
                </a:cxn>
              </a:cxnLst>
              <a:rect l="0" t="0" r="r" b="b"/>
              <a:pathLst>
                <a:path w="312" h="264">
                  <a:moveTo>
                    <a:pt x="157" y="0"/>
                  </a:moveTo>
                  <a:lnTo>
                    <a:pt x="312" y="264"/>
                  </a:lnTo>
                  <a:lnTo>
                    <a:pt x="0" y="2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8" name="Freeform 198"/>
            <p:cNvSpPr>
              <a:spLocks/>
            </p:cNvSpPr>
            <p:nvPr/>
          </p:nvSpPr>
          <p:spPr bwMode="auto">
            <a:xfrm>
              <a:off x="4031" y="1218"/>
              <a:ext cx="313" cy="269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313" y="269"/>
                </a:cxn>
                <a:cxn ang="0">
                  <a:pos x="0" y="269"/>
                </a:cxn>
                <a:cxn ang="0">
                  <a:pos x="155" y="0"/>
                </a:cxn>
              </a:cxnLst>
              <a:rect l="0" t="0" r="r" b="b"/>
              <a:pathLst>
                <a:path w="313" h="269">
                  <a:moveTo>
                    <a:pt x="155" y="0"/>
                  </a:moveTo>
                  <a:lnTo>
                    <a:pt x="313" y="269"/>
                  </a:lnTo>
                  <a:lnTo>
                    <a:pt x="0" y="269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59" name="Freeform 199"/>
            <p:cNvSpPr>
              <a:spLocks/>
            </p:cNvSpPr>
            <p:nvPr/>
          </p:nvSpPr>
          <p:spPr bwMode="auto">
            <a:xfrm>
              <a:off x="3874" y="948"/>
              <a:ext cx="312" cy="270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2" y="270"/>
                </a:cxn>
                <a:cxn ang="0">
                  <a:pos x="0" y="270"/>
                </a:cxn>
                <a:cxn ang="0">
                  <a:pos x="157" y="0"/>
                </a:cxn>
              </a:cxnLst>
              <a:rect l="0" t="0" r="r" b="b"/>
              <a:pathLst>
                <a:path w="312" h="270">
                  <a:moveTo>
                    <a:pt x="157" y="0"/>
                  </a:moveTo>
                  <a:lnTo>
                    <a:pt x="312" y="270"/>
                  </a:lnTo>
                  <a:lnTo>
                    <a:pt x="0" y="270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60" name="Freeform 200"/>
            <p:cNvSpPr>
              <a:spLocks/>
            </p:cNvSpPr>
            <p:nvPr/>
          </p:nvSpPr>
          <p:spPr bwMode="auto">
            <a:xfrm>
              <a:off x="3717" y="1218"/>
              <a:ext cx="314" cy="269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4" y="269"/>
                </a:cxn>
                <a:cxn ang="0">
                  <a:pos x="0" y="269"/>
                </a:cxn>
                <a:cxn ang="0">
                  <a:pos x="157" y="0"/>
                </a:cxn>
              </a:cxnLst>
              <a:rect l="0" t="0" r="r" b="b"/>
              <a:pathLst>
                <a:path w="314" h="269">
                  <a:moveTo>
                    <a:pt x="157" y="0"/>
                  </a:moveTo>
                  <a:lnTo>
                    <a:pt x="314" y="269"/>
                  </a:lnTo>
                  <a:lnTo>
                    <a:pt x="0" y="269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61" name="Freeform 201"/>
            <p:cNvSpPr>
              <a:spLocks/>
            </p:cNvSpPr>
            <p:nvPr/>
          </p:nvSpPr>
          <p:spPr bwMode="auto">
            <a:xfrm>
              <a:off x="3560" y="1487"/>
              <a:ext cx="314" cy="264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4" y="264"/>
                </a:cxn>
                <a:cxn ang="0">
                  <a:pos x="0" y="264"/>
                </a:cxn>
                <a:cxn ang="0">
                  <a:pos x="157" y="0"/>
                </a:cxn>
              </a:cxnLst>
              <a:rect l="0" t="0" r="r" b="b"/>
              <a:pathLst>
                <a:path w="314" h="264">
                  <a:moveTo>
                    <a:pt x="157" y="0"/>
                  </a:moveTo>
                  <a:lnTo>
                    <a:pt x="314" y="264"/>
                  </a:lnTo>
                  <a:lnTo>
                    <a:pt x="0" y="2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62" name="Rectangle 202"/>
            <p:cNvSpPr>
              <a:spLocks noChangeArrowheads="1"/>
            </p:cNvSpPr>
            <p:nvPr/>
          </p:nvSpPr>
          <p:spPr bwMode="auto">
            <a:xfrm rot="17880000">
              <a:off x="3099" y="1938"/>
              <a:ext cx="686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D65984"/>
                  </a:solidFill>
                  <a:latin typeface="Comic Sans MS" pitchFamily="66" charset="0"/>
                </a:rPr>
                <a:t>A = L x W</a:t>
              </a:r>
              <a:endParaRPr lang="ru-RU"/>
            </a:p>
          </p:txBody>
        </p:sp>
        <p:sp>
          <p:nvSpPr>
            <p:cNvPr id="15563" name="Rectangle 203"/>
            <p:cNvSpPr>
              <a:spLocks noChangeArrowheads="1"/>
            </p:cNvSpPr>
            <p:nvPr/>
          </p:nvSpPr>
          <p:spPr bwMode="auto">
            <a:xfrm>
              <a:off x="3288" y="2415"/>
              <a:ext cx="15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 i="1">
                  <a:solidFill>
                    <a:srgbClr val="8FD1B0"/>
                  </a:solidFill>
                  <a:latin typeface="Comic Sans MS" pitchFamily="66" charset="0"/>
                </a:rPr>
                <a:t>y</a:t>
              </a:r>
              <a:endParaRPr lang="ru-RU"/>
            </a:p>
          </p:txBody>
        </p:sp>
        <p:sp>
          <p:nvSpPr>
            <p:cNvPr id="15564" name="Rectangle 204"/>
            <p:cNvSpPr>
              <a:spLocks noChangeArrowheads="1"/>
            </p:cNvSpPr>
            <p:nvPr/>
          </p:nvSpPr>
          <p:spPr bwMode="auto">
            <a:xfrm>
              <a:off x="3416" y="2415"/>
              <a:ext cx="20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= </a:t>
              </a:r>
              <a:endParaRPr lang="ru-RU"/>
            </a:p>
          </p:txBody>
        </p:sp>
        <p:sp>
          <p:nvSpPr>
            <p:cNvPr id="15565" name="Rectangle 205"/>
            <p:cNvSpPr>
              <a:spLocks noChangeArrowheads="1"/>
            </p:cNvSpPr>
            <p:nvPr/>
          </p:nvSpPr>
          <p:spPr bwMode="auto">
            <a:xfrm>
              <a:off x="3542" y="2415"/>
              <a:ext cx="20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m</a:t>
              </a:r>
              <a:endParaRPr lang="ru-RU"/>
            </a:p>
          </p:txBody>
        </p:sp>
        <p:sp>
          <p:nvSpPr>
            <p:cNvPr id="15566" name="Rectangle 206"/>
            <p:cNvSpPr>
              <a:spLocks noChangeArrowheads="1"/>
            </p:cNvSpPr>
            <p:nvPr/>
          </p:nvSpPr>
          <p:spPr bwMode="auto">
            <a:xfrm>
              <a:off x="3661" y="2415"/>
              <a:ext cx="17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 i="1">
                  <a:solidFill>
                    <a:srgbClr val="8FD1B0"/>
                  </a:solidFill>
                  <a:latin typeface="Comic Sans MS" pitchFamily="66" charset="0"/>
                </a:rPr>
                <a:t>x</a:t>
              </a:r>
              <a:endParaRPr lang="ru-RU"/>
            </a:p>
          </p:txBody>
        </p:sp>
        <p:sp>
          <p:nvSpPr>
            <p:cNvPr id="15567" name="Rectangle 207"/>
            <p:cNvSpPr>
              <a:spLocks noChangeArrowheads="1"/>
            </p:cNvSpPr>
            <p:nvPr/>
          </p:nvSpPr>
          <p:spPr bwMode="auto">
            <a:xfrm>
              <a:off x="3799" y="2415"/>
              <a:ext cx="2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+ b</a:t>
              </a:r>
              <a:endParaRPr lang="ru-RU"/>
            </a:p>
          </p:txBody>
        </p:sp>
        <p:sp>
          <p:nvSpPr>
            <p:cNvPr id="15568" name="Rectangle 208"/>
            <p:cNvSpPr>
              <a:spLocks noChangeArrowheads="1"/>
            </p:cNvSpPr>
            <p:nvPr/>
          </p:nvSpPr>
          <p:spPr bwMode="auto">
            <a:xfrm rot="19620000">
              <a:off x="4344" y="1946"/>
              <a:ext cx="81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664DCC"/>
                  </a:solidFill>
                  <a:latin typeface="Arial Narrow" pitchFamily="34" charset="0"/>
                </a:rPr>
                <a:t>3</a:t>
              </a:r>
              <a:endParaRPr lang="ru-RU"/>
            </a:p>
          </p:txBody>
        </p:sp>
        <p:sp>
          <p:nvSpPr>
            <p:cNvPr id="15569" name="Rectangle 209"/>
            <p:cNvSpPr>
              <a:spLocks noChangeArrowheads="1"/>
            </p:cNvSpPr>
            <p:nvPr/>
          </p:nvSpPr>
          <p:spPr bwMode="auto">
            <a:xfrm rot="19620000">
              <a:off x="4378" y="1925"/>
              <a:ext cx="81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 i="1">
                  <a:solidFill>
                    <a:srgbClr val="664DCC"/>
                  </a:solidFill>
                  <a:latin typeface="Arial Narrow" pitchFamily="34" charset="0"/>
                </a:rPr>
                <a:t>x</a:t>
              </a:r>
              <a:endParaRPr lang="ru-RU"/>
            </a:p>
          </p:txBody>
        </p:sp>
        <p:sp>
          <p:nvSpPr>
            <p:cNvPr id="15570" name="Rectangle 210"/>
            <p:cNvSpPr>
              <a:spLocks noChangeArrowheads="1"/>
            </p:cNvSpPr>
            <p:nvPr/>
          </p:nvSpPr>
          <p:spPr bwMode="auto">
            <a:xfrm rot="19620000">
              <a:off x="4409" y="1826"/>
              <a:ext cx="322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664DCC"/>
                  </a:solidFill>
                  <a:latin typeface="Arial Narrow" pitchFamily="34" charset="0"/>
                </a:rPr>
                <a:t>+ 5 = 14</a:t>
              </a:r>
              <a:endParaRPr lang="ru-RU"/>
            </a:p>
          </p:txBody>
        </p:sp>
        <p:sp>
          <p:nvSpPr>
            <p:cNvPr id="15571" name="Rectangle 211"/>
            <p:cNvSpPr>
              <a:spLocks noChangeArrowheads="1"/>
            </p:cNvSpPr>
            <p:nvPr/>
          </p:nvSpPr>
          <p:spPr bwMode="auto">
            <a:xfrm rot="1740000">
              <a:off x="4466" y="2250"/>
              <a:ext cx="37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FF6600"/>
                  </a:solidFill>
                  <a:latin typeface="Comic Sans MS" pitchFamily="66" charset="0"/>
                </a:rPr>
                <a:t>A = </a:t>
              </a:r>
              <a:endParaRPr lang="ru-RU"/>
            </a:p>
          </p:txBody>
        </p:sp>
        <p:sp>
          <p:nvSpPr>
            <p:cNvPr id="15572" name="Rectangle 212"/>
            <p:cNvSpPr>
              <a:spLocks noChangeArrowheads="1"/>
            </p:cNvSpPr>
            <p:nvPr/>
          </p:nvSpPr>
          <p:spPr bwMode="auto">
            <a:xfrm rot="1740000">
              <a:off x="4728" y="2342"/>
              <a:ext cx="162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>
                  <a:solidFill>
                    <a:srgbClr val="FF6600"/>
                  </a:solidFill>
                  <a:latin typeface="Comic Sans MS" pitchFamily="66" charset="0"/>
                </a:rPr>
                <a:t>p</a:t>
              </a:r>
              <a:endParaRPr lang="ru-RU"/>
            </a:p>
          </p:txBody>
        </p:sp>
        <p:sp>
          <p:nvSpPr>
            <p:cNvPr id="15573" name="Rectangle 213"/>
            <p:cNvSpPr>
              <a:spLocks noChangeArrowheads="1"/>
            </p:cNvSpPr>
            <p:nvPr/>
          </p:nvSpPr>
          <p:spPr bwMode="auto">
            <a:xfrm rot="1740000">
              <a:off x="4812" y="2387"/>
              <a:ext cx="15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900" i="1">
                  <a:solidFill>
                    <a:srgbClr val="FF6600"/>
                  </a:solidFill>
                  <a:latin typeface="Comic Sans MS" pitchFamily="66" charset="0"/>
                </a:rPr>
                <a:t>r</a:t>
              </a:r>
              <a:endParaRPr lang="ru-RU"/>
            </a:p>
          </p:txBody>
        </p:sp>
        <p:sp>
          <p:nvSpPr>
            <p:cNvPr id="15574" name="Rectangle 214"/>
            <p:cNvSpPr>
              <a:spLocks noChangeArrowheads="1"/>
            </p:cNvSpPr>
            <p:nvPr/>
          </p:nvSpPr>
          <p:spPr bwMode="auto">
            <a:xfrm rot="1740000">
              <a:off x="4945" y="2450"/>
              <a:ext cx="10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FF6600"/>
                  </a:solidFill>
                  <a:latin typeface="Comic Sans MS" pitchFamily="66" charset="0"/>
                </a:rPr>
                <a:t>2</a:t>
              </a:r>
              <a:endParaRPr lang="ru-RU"/>
            </a:p>
          </p:txBody>
        </p:sp>
      </p:grp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558800" y="1887538"/>
            <a:ext cx="408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Урок на тему: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424" name="Line 64"/>
          <p:cNvSpPr>
            <a:spLocks noChangeShapeType="1"/>
          </p:cNvSpPr>
          <p:nvPr/>
        </p:nvSpPr>
        <p:spPr bwMode="auto">
          <a:xfrm>
            <a:off x="0" y="522288"/>
            <a:ext cx="84915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754063" y="6102350"/>
            <a:ext cx="83899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26" name="Text Box 66"/>
          <p:cNvSpPr txBox="1">
            <a:spLocks noChangeArrowheads="1"/>
          </p:cNvSpPr>
          <p:nvPr/>
        </p:nvSpPr>
        <p:spPr bwMode="auto">
          <a:xfrm>
            <a:off x="1206500" y="2995613"/>
            <a:ext cx="25638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Степени</a:t>
            </a:r>
            <a:endParaRPr lang="en-US" sz="4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1" name="Заголовок 1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</a:t>
            </a:r>
            <a:endParaRPr lang="ru-RU"/>
          </a:p>
        </p:txBody>
      </p:sp>
      <p:sp>
        <p:nvSpPr>
          <p:cNvPr id="152" name="Содержимое 1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       5 «А» класс Учебник Никольский А.С.</a:t>
            </a:r>
          </a:p>
          <a:p>
            <a:pPr>
              <a:buNone/>
            </a:pPr>
            <a:r>
              <a:rPr lang="ru-RU" sz="2400" dirty="0" smtClean="0"/>
              <a:t>       </a:t>
            </a:r>
            <a:r>
              <a:rPr lang="ru-RU" sz="2400" dirty="0" err="1" smtClean="0"/>
              <a:t>Чибирова</a:t>
            </a:r>
            <a:r>
              <a:rPr lang="ru-RU" sz="2400" dirty="0" smtClean="0"/>
              <a:t> </a:t>
            </a:r>
            <a:r>
              <a:rPr lang="ru-RU" sz="2400" smtClean="0"/>
              <a:t>Ирина Львовна.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3" grpId="0" autoUpdateAnimBg="0"/>
      <p:bldP spid="15424" grpId="0" animBg="1"/>
      <p:bldP spid="15425" grpId="0" animBg="1"/>
      <p:bldP spid="1542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96975" y="155575"/>
            <a:ext cx="7192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калькулятора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30325" y="100806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2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473325" y="10080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9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330325" y="177641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473325" y="177641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125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330325" y="253841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7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3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473325" y="253841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343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063625" y="3300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10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3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473325" y="3300413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1,000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089025" y="4062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15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1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473325" y="406241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15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355725" y="482441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6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473325" y="482441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64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343025" y="558641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9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473325" y="558641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826125" y="100806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0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842125" y="10080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813425" y="174466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6842125" y="174466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81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813425" y="251936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3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842125" y="251936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64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190500" y="914400"/>
            <a:ext cx="8763000" cy="551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177800" y="901700"/>
            <a:ext cx="8813800" cy="5524500"/>
          </a:xfrm>
          <a:prstGeom prst="rect">
            <a:avLst/>
          </a:prstGeom>
          <a:solidFill>
            <a:srgbClr val="CC3300">
              <a:alpha val="8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2500" b="1">
              <a:solidFill>
                <a:srgbClr val="00DA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itchFamily="66" charset="0"/>
            </a:endParaRP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88925" y="3121025"/>
            <a:ext cx="852328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88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Замечательно</a:t>
            </a:r>
            <a:r>
              <a:rPr lang="en-US" sz="88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2222E-6 7.40741E-7 L 0.00139 -0.17593 " pathEditMode="relative" rAng="0" ptsTypes="AA">
                                      <p:cBhvr>
                                        <p:cTn id="1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8"/>
                                    </p:animMotion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9" grpId="0" animBg="1"/>
      <p:bldP spid="21530" grpId="0"/>
      <p:bldP spid="2153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047875" y="155575"/>
            <a:ext cx="5522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Найти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показатель степени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4425" y="1204913"/>
            <a:ext cx="32067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endParaRPr lang="en-US" sz="3800">
              <a:solidFill>
                <a:schemeClr val="accent2"/>
              </a:solidFill>
              <a:latin typeface="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42125" y="120491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5__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52400" y="812800"/>
            <a:ext cx="8877300" cy="570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642225" y="11239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7306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2894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8482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3689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9277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486525" y="976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794500" y="1193800"/>
            <a:ext cx="1282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8064500" y="1181100"/>
            <a:ext cx="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756150" y="2092325"/>
            <a:ext cx="21050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8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8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8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8</a:t>
            </a:r>
            <a:endParaRPr lang="en-US" sz="3800">
              <a:solidFill>
                <a:schemeClr val="accent2"/>
              </a:solidFill>
              <a:latin typeface="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842125" y="2092325"/>
            <a:ext cx="1404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8__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7667625" y="19875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103563" y="2979738"/>
            <a:ext cx="375761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842125" y="2979738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2__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7642225" y="28511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857875" y="3867150"/>
            <a:ext cx="10033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7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7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842125" y="3867150"/>
            <a:ext cx="1404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7__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667625" y="37655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197100" y="4754563"/>
            <a:ext cx="4664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1.5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842125" y="4754563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1.5__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8032750" y="46164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33413" y="5643563"/>
            <a:ext cx="62277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 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 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842125" y="56435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4__</a:t>
            </a: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519988" y="549275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6626225" y="1739900"/>
            <a:ext cx="0" cy="1714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6611938" y="1905000"/>
            <a:ext cx="893762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V="1">
            <a:off x="7496175" y="1739900"/>
            <a:ext cx="0" cy="174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551613" y="1868488"/>
            <a:ext cx="1058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основание</a:t>
            </a:r>
            <a:endParaRPr lang="en-US" sz="140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6829425" y="920750"/>
            <a:ext cx="1109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показатель</a:t>
            </a:r>
            <a:endParaRPr lang="en-US" sz="1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50"/>
                            </p:stCondLst>
                            <p:childTnLst>
                              <p:par>
                                <p:cTn id="1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6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3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  <p:bldP spid="18438" grpId="0" autoUpdateAnimBg="0"/>
      <p:bldP spid="18439" grpId="0" animBg="1"/>
      <p:bldP spid="18441" grpId="0" autoUpdateAnimBg="0"/>
      <p:bldP spid="18442" grpId="0" autoUpdateAnimBg="0"/>
      <p:bldP spid="18443" grpId="0" autoUpdateAnimBg="0"/>
      <p:bldP spid="18444" grpId="0" autoUpdateAnimBg="0"/>
      <p:bldP spid="18445" grpId="0" autoUpdateAnimBg="0"/>
      <p:bldP spid="18446" grpId="0" autoUpdateAnimBg="0"/>
      <p:bldP spid="18447" grpId="0" autoUpdateAnimBg="0"/>
      <p:bldP spid="18448" grpId="0" animBg="1"/>
      <p:bldP spid="18449" grpId="0" animBg="1"/>
      <p:bldP spid="18450" grpId="0" autoUpdateAnimBg="0"/>
      <p:bldP spid="18451" grpId="0" autoUpdateAnimBg="0"/>
      <p:bldP spid="18452" grpId="0" autoUpdateAnimBg="0"/>
      <p:bldP spid="18453" grpId="0" autoUpdateAnimBg="0"/>
      <p:bldP spid="18454" grpId="0" autoUpdateAnimBg="0"/>
      <p:bldP spid="18455" grpId="0" autoUpdateAnimBg="0"/>
      <p:bldP spid="18456" grpId="0" autoUpdateAnimBg="0"/>
      <p:bldP spid="18457" grpId="0" autoUpdateAnimBg="0"/>
      <p:bldP spid="18458" grpId="0" autoUpdateAnimBg="0"/>
      <p:bldP spid="18459" grpId="0" autoUpdateAnimBg="0"/>
      <p:bldP spid="18460" grpId="0" autoUpdateAnimBg="0"/>
      <p:bldP spid="18461" grpId="0" autoUpdateAnimBg="0"/>
      <p:bldP spid="18462" grpId="0" autoUpdateAnimBg="0"/>
      <p:bldP spid="18463" grpId="0" autoUpdateAnimBg="0"/>
      <p:bldP spid="18464" grpId="0" autoUpdateAnimBg="0"/>
      <p:bldP spid="18465" grpId="0" animBg="1"/>
      <p:bldP spid="18466" grpId="0" animBg="1"/>
      <p:bldP spid="18467" grpId="0" animBg="1"/>
      <p:bldP spid="18468" grpId="0" autoUpdateAnimBg="0"/>
      <p:bldP spid="184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038350" y="155575"/>
            <a:ext cx="5522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Найти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показатель степени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654425" y="1204913"/>
            <a:ext cx="32067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5</a:t>
            </a:r>
            <a:endParaRPr lang="en-US" sz="3800">
              <a:solidFill>
                <a:schemeClr val="accent2"/>
              </a:solidFill>
              <a:latin typeface="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42125" y="1204913"/>
            <a:ext cx="16319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5^__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15900" y="914400"/>
            <a:ext cx="8750300" cy="551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845425" y="1227138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7306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2894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8482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3689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9277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486525" y="1027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6794500" y="1193800"/>
            <a:ext cx="1282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8064500" y="1181100"/>
            <a:ext cx="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756150" y="2092325"/>
            <a:ext cx="21050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8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8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8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8</a:t>
            </a:r>
            <a:endParaRPr lang="en-US" sz="3800">
              <a:solidFill>
                <a:schemeClr val="accent2"/>
              </a:solidFill>
              <a:latin typeface="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842125" y="2092325"/>
            <a:ext cx="1631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8^__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7845425" y="2103438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103563" y="2979738"/>
            <a:ext cx="375761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2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842125" y="2979738"/>
            <a:ext cx="16319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2^__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7845425" y="2979738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5857875" y="3867150"/>
            <a:ext cx="10033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7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7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842125" y="3867150"/>
            <a:ext cx="1631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7^__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7845425" y="3856038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2197100" y="4754563"/>
            <a:ext cx="4664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1.5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6842125" y="4754563"/>
            <a:ext cx="20335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1.5^__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8248650" y="4732338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349250" y="5643563"/>
            <a:ext cx="65119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  <a:r>
              <a:rPr lang="en-US" sz="3800">
                <a:solidFill>
                  <a:schemeClr val="accent2"/>
                </a:solidFill>
                <a:latin typeface=""/>
              </a:rPr>
              <a:t>×</a:t>
            </a:r>
            <a:r>
              <a:rPr lang="en-US" sz="3800"/>
              <a:t>4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842125" y="5643563"/>
            <a:ext cx="16319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4^__</a:t>
            </a: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7710488" y="5608638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6626225" y="1739900"/>
            <a:ext cx="0" cy="1714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6611938" y="1905000"/>
            <a:ext cx="893762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V="1">
            <a:off x="7496175" y="1739900"/>
            <a:ext cx="0" cy="174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6742113" y="1868488"/>
            <a:ext cx="58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Base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6915150" y="920750"/>
            <a:ext cx="933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Exponent</a:t>
            </a:r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177800" y="901700"/>
            <a:ext cx="8813800" cy="5524500"/>
          </a:xfrm>
          <a:prstGeom prst="rect">
            <a:avLst/>
          </a:prstGeom>
          <a:solidFill>
            <a:srgbClr val="CC3300">
              <a:alpha val="8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2500" b="1">
              <a:solidFill>
                <a:srgbClr val="00DA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itchFamily="66" charset="0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561975" y="2974975"/>
            <a:ext cx="79740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Выполнено</a:t>
            </a:r>
            <a:r>
              <a:rPr lang="en-US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2222E-6 7.40741E-7 L 0.00139 -0.17593 " pathEditMode="relative" rAng="0" ptsTypes="AA">
                                      <p:cBhvr>
                                        <p:cTn id="1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8"/>
                                    </p:animMotion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4" grpId="0" animBg="1"/>
      <p:bldP spid="22565" grpId="0"/>
      <p:bldP spid="2256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49525" y="14493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93925" y="14398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78225" y="1690688"/>
            <a:ext cx="375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Три</a:t>
            </a:r>
            <a:r>
              <a:rPr lang="en-US" sz="2400"/>
              <a:t> </a:t>
            </a:r>
            <a:r>
              <a:rPr lang="ru-RU" sz="2400"/>
              <a:t>в</a:t>
            </a:r>
            <a:r>
              <a:rPr lang="en-US" sz="2400"/>
              <a:t> </a:t>
            </a:r>
            <a:r>
              <a:rPr lang="ru-RU" sz="2400"/>
              <a:t>девятой</a:t>
            </a:r>
            <a:r>
              <a:rPr lang="en-US" sz="2400"/>
              <a:t> </a:t>
            </a:r>
            <a:r>
              <a:rPr lang="ru-RU" sz="2400"/>
              <a:t>степени</a:t>
            </a:r>
            <a:r>
              <a:rPr lang="en-US" sz="2400" b="1"/>
              <a:t>”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06625" y="24685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486025" y="23891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578225" y="2579688"/>
            <a:ext cx="433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Пять</a:t>
            </a:r>
            <a:r>
              <a:rPr lang="en-US" sz="2400"/>
              <a:t> </a:t>
            </a:r>
            <a:r>
              <a:rPr lang="ru-RU" sz="2400"/>
              <a:t>в</a:t>
            </a:r>
            <a:r>
              <a:rPr lang="en-US" sz="2400"/>
              <a:t> </a:t>
            </a:r>
            <a:r>
              <a:rPr lang="ru-RU" sz="2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четвертой</a:t>
            </a:r>
            <a:r>
              <a:rPr lang="en-US" sz="2400"/>
              <a:t> </a:t>
            </a:r>
            <a:r>
              <a:rPr lang="ru-RU" sz="2400"/>
              <a:t>степени</a:t>
            </a:r>
            <a:r>
              <a:rPr lang="en-US" sz="2400" b="1"/>
              <a:t>”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193925" y="33448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473325" y="32654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578225" y="3455988"/>
            <a:ext cx="409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Семь</a:t>
            </a:r>
            <a:r>
              <a:rPr lang="en-US" sz="2400"/>
              <a:t> </a:t>
            </a:r>
            <a:r>
              <a:rPr lang="ru-RU" sz="2400"/>
              <a:t>во</a:t>
            </a:r>
            <a:r>
              <a:rPr lang="en-US" sz="2400"/>
              <a:t> </a:t>
            </a:r>
            <a:r>
              <a:rPr lang="ru-RU" sz="2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второй</a:t>
            </a:r>
            <a:r>
              <a:rPr lang="en-US" sz="2400"/>
              <a:t> </a:t>
            </a:r>
            <a:r>
              <a:rPr lang="ru-RU" sz="2400"/>
              <a:t>степени</a:t>
            </a:r>
            <a:r>
              <a:rPr lang="en-US" sz="2400" b="1"/>
              <a:t>”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578225" y="3849688"/>
            <a:ext cx="371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ru-RU" sz="2400"/>
              <a:t>или</a:t>
            </a:r>
            <a:r>
              <a:rPr lang="en-US" sz="2400"/>
              <a:t>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Семь </a:t>
            </a:r>
            <a:r>
              <a:rPr lang="en-US" sz="2400"/>
              <a:t> </a:t>
            </a:r>
            <a:r>
              <a:rPr lang="ru-RU" sz="24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квадрате</a:t>
            </a:r>
            <a:r>
              <a:rPr lang="en-US" sz="2400" b="1"/>
              <a:t>”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925638" y="4335463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473325" y="42560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578225" y="4446588"/>
            <a:ext cx="430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Десять</a:t>
            </a:r>
            <a:r>
              <a:rPr lang="en-US" sz="2400"/>
              <a:t> </a:t>
            </a:r>
            <a:r>
              <a:rPr lang="ru-RU" sz="2400"/>
              <a:t>в</a:t>
            </a:r>
            <a:r>
              <a:rPr lang="en-US" sz="2400"/>
              <a:t> </a:t>
            </a:r>
            <a:r>
              <a:rPr lang="ru-RU" sz="2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третьей</a:t>
            </a:r>
            <a:r>
              <a:rPr lang="en-US" sz="2400"/>
              <a:t> </a:t>
            </a:r>
            <a:r>
              <a:rPr lang="ru-RU" sz="2400"/>
              <a:t>степени</a:t>
            </a:r>
            <a:r>
              <a:rPr lang="en-US" sz="2400" b="1"/>
              <a:t>”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578225" y="4840288"/>
            <a:ext cx="319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ru-RU" sz="2400"/>
              <a:t>или</a:t>
            </a:r>
            <a:r>
              <a:rPr lang="en-US" sz="2400"/>
              <a:t>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Десять</a:t>
            </a:r>
            <a:r>
              <a:rPr lang="en-US" sz="2400"/>
              <a:t> </a:t>
            </a:r>
            <a:r>
              <a:rPr lang="ru-RU" sz="24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кубе</a:t>
            </a:r>
            <a:r>
              <a:rPr lang="en-US" sz="2400" b="1"/>
              <a:t>”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779713" y="155575"/>
            <a:ext cx="4059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читать степень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75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25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  <p:bldP spid="7172" grpId="0" autoUpdateAnimBg="0"/>
      <p:bldP spid="7177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88" grpId="0" autoUpdateAnimBg="0"/>
      <p:bldP spid="7189" grpId="0" autoUpdateAnimBg="0"/>
      <p:bldP spid="719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0225" y="1173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09625" y="10683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60475" y="155575"/>
            <a:ext cx="7062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калькулятором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52400" y="812800"/>
            <a:ext cx="8877300" cy="570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04925" y="11731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625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0225" y="20113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9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09625" y="19319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304925" y="2024063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561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30225" y="28749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4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09625" y="27955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9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304925" y="28876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262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144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63525" y="3738563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17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809625" y="36591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6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304925" y="3751263"/>
            <a:ext cx="3013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24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137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569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30225" y="4602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58825" y="45227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12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304925" y="46148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531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441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30225" y="54657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7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09625" y="53863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7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304925" y="54784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823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543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810125" y="1173163"/>
            <a:ext cx="854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0.5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521325" y="10810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016625" y="117316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0.0625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822825" y="2011363"/>
            <a:ext cx="854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2.5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534025" y="19192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029325" y="20113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39.0625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314825" y="2887663"/>
            <a:ext cx="1390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122.5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534025" y="27955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2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029325" y="2887663"/>
            <a:ext cx="27447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15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006.25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100"/>
                            </p:stCondLst>
                            <p:childTnLst>
                              <p:par>
                                <p:cTn id="1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utoUpdateAnimBg="0"/>
      <p:bldP spid="10246" grpId="0" autoUpdateAnimBg="0"/>
      <p:bldP spid="10247" grpId="0" animBg="1"/>
      <p:bldP spid="10248" grpId="0" autoUpdateAnimBg="0"/>
      <p:bldP spid="10249" grpId="0" autoUpdateAnimBg="0"/>
      <p:bldP spid="10250" grpId="0" autoUpdateAnimBg="0"/>
      <p:bldP spid="10251" grpId="0" autoUpdateAnimBg="0"/>
      <p:bldP spid="10252" grpId="0" autoUpdateAnimBg="0"/>
      <p:bldP spid="10253" grpId="0" autoUpdateAnimBg="0"/>
      <p:bldP spid="10254" grpId="0" autoUpdateAnimBg="0"/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utoUpdateAnimBg="0"/>
      <p:bldP spid="10261" grpId="0" autoUpdateAnimBg="0"/>
      <p:bldP spid="10262" grpId="0" autoUpdateAnimBg="0"/>
      <p:bldP spid="10263" grpId="0" autoUpdateAnimBg="0"/>
      <p:bldP spid="10264" grpId="0" autoUpdateAnimBg="0"/>
      <p:bldP spid="10265" grpId="0" autoUpdateAnimBg="0"/>
      <p:bldP spid="10266" grpId="0" autoUpdateAnimBg="0"/>
      <p:bldP spid="10267" grpId="0" autoUpdateAnimBg="0"/>
      <p:bldP spid="10268" grpId="0" autoUpdateAnimBg="0"/>
      <p:bldP spid="10269" grpId="0" autoUpdateAnimBg="0"/>
      <p:bldP spid="10270" grpId="0" autoUpdateAnimBg="0"/>
      <p:bldP spid="10271" grpId="0" autoUpdateAnimBg="0"/>
      <p:bldP spid="102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0225" y="1173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09625" y="10683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60475" y="155575"/>
            <a:ext cx="7062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калькулятором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7800" y="927100"/>
            <a:ext cx="8763000" cy="5499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304925" y="11731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625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30225" y="20113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9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09625" y="19319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304925" y="2024063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6,561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30225" y="28749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4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809625" y="27955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9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304925" y="28876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262,144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63525" y="3738563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17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809625" y="36591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6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304925" y="3751263"/>
            <a:ext cx="3013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24,137,569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30225" y="4602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758825" y="45227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12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304925" y="46148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531,441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530225" y="54657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7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809625" y="53863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7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304925" y="54784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823,543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810125" y="1173163"/>
            <a:ext cx="854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0.5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521325" y="10810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6016625" y="117316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0.0625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822825" y="2011363"/>
            <a:ext cx="854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2.5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5534025" y="19192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6029325" y="20113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39.0625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314825" y="2887663"/>
            <a:ext cx="1390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122.5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5534025" y="27955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2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6029325" y="2887663"/>
            <a:ext cx="27447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15,006.25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177800" y="901700"/>
            <a:ext cx="8813800" cy="5524500"/>
          </a:xfrm>
          <a:prstGeom prst="rect">
            <a:avLst/>
          </a:prstGeom>
          <a:solidFill>
            <a:srgbClr val="CC3300">
              <a:alpha val="8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2500" b="1">
              <a:solidFill>
                <a:srgbClr val="00DA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itchFamily="66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1509713" y="2974975"/>
            <a:ext cx="60833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Отлично</a:t>
            </a:r>
            <a:r>
              <a:rPr lang="en-US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2222E-6 7.40741E-7 L 0.00139 -0.17593 " pathEditMode="relative" rAng="0" ptsTypes="AA">
                                      <p:cBhvr>
                                        <p:cTn id="1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8"/>
                                    </p:animMotion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4" grpId="0" animBg="1"/>
      <p:bldP spid="23585" grpId="0"/>
      <p:bldP spid="2358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16025" y="1173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95425" y="10683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2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96975" y="155575"/>
            <a:ext cx="7192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калькулятора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52400" y="812800"/>
            <a:ext cx="8877300" cy="570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990725" y="117316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25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16025" y="20113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9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495425" y="19319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3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990725" y="20240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729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216025" y="28749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4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495425" y="27955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990725" y="28876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256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949325" y="3738563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17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495425" y="36591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2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990725" y="37512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289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216025" y="4602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444625" y="45227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1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990725" y="46148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216025" y="54657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7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495425" y="53863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990725" y="5478463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864225" y="1173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0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156325" y="10810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651625" y="11731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5864225" y="34210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067425" y="33289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14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664325" y="34210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pic>
        <p:nvPicPr>
          <p:cNvPr id="11300" name="Picture 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32163" y="4251325"/>
            <a:ext cx="195897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17" name="Picture 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5613" y="4373563"/>
            <a:ext cx="183197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6805613" y="1884363"/>
            <a:ext cx="1854200" cy="900112"/>
            <a:chOff x="4287" y="1187"/>
            <a:chExt cx="1168" cy="567"/>
          </a:xfrm>
        </p:grpSpPr>
        <p:sp>
          <p:nvSpPr>
            <p:cNvPr id="11322" name="AutoShape 58"/>
            <p:cNvSpPr>
              <a:spLocks noChangeAspect="1" noChangeArrowheads="1" noTextEdit="1"/>
            </p:cNvSpPr>
            <p:nvPr/>
          </p:nvSpPr>
          <p:spPr bwMode="auto">
            <a:xfrm>
              <a:off x="4287" y="1187"/>
              <a:ext cx="1168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93" y="1194"/>
              <a:ext cx="1147" cy="544"/>
            </a:xfrm>
            <a:prstGeom prst="rect">
              <a:avLst/>
            </a:prstGeom>
            <a:solidFill>
              <a:srgbClr val="C5FF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293" y="1194"/>
              <a:ext cx="1147" cy="544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401" y="1275"/>
              <a:ext cx="20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600">
                  <a:solidFill>
                    <a:srgbClr val="000000"/>
                  </a:solidFill>
                </a:rPr>
                <a:t>0</a:t>
              </a:r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4612" y="1198"/>
              <a:ext cx="18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b="1" i="1">
                  <a:solidFill>
                    <a:srgbClr val="000000"/>
                  </a:solidFill>
                  <a:latin typeface="Times New Roman" pitchFamily="18" charset="0"/>
                </a:rPr>
                <a:t>x </a:t>
              </a:r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4804" y="1275"/>
              <a:ext cx="21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600">
                  <a:solidFill>
                    <a:srgbClr val="000000"/>
                  </a:solidFill>
                </a:rPr>
                <a:t>=</a:t>
              </a:r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131" y="1275"/>
              <a:ext cx="20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600">
                  <a:solidFill>
                    <a:srgbClr val="000000"/>
                  </a:solidFill>
                </a:rPr>
                <a:t>0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75"/>
                            </p:stCondLst>
                            <p:childTnLst>
                              <p:par>
                                <p:cTn id="1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175"/>
                            </p:stCondLst>
                            <p:childTnLst>
                              <p:par>
                                <p:cTn id="1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nimBg="1"/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utoUpdateAnimBg="0"/>
      <p:bldP spid="11276" grpId="0" autoUpdateAnimBg="0"/>
      <p:bldP spid="11277" grpId="0" autoUpdateAnimBg="0"/>
      <p:bldP spid="11278" grpId="0" autoUpdateAnimBg="0"/>
      <p:bldP spid="11279" grpId="0" autoUpdateAnimBg="0"/>
      <p:bldP spid="11280" grpId="0" autoUpdateAnimBg="0"/>
      <p:bldP spid="11281" grpId="0" autoUpdateAnimBg="0"/>
      <p:bldP spid="11282" grpId="0" autoUpdateAnimBg="0"/>
      <p:bldP spid="11283" grpId="0" autoUpdateAnimBg="0"/>
      <p:bldP spid="11284" grpId="0" autoUpdateAnimBg="0"/>
      <p:bldP spid="11285" grpId="0" autoUpdateAnimBg="0"/>
      <p:bldP spid="11286" grpId="0" autoUpdateAnimBg="0"/>
      <p:bldP spid="11287" grpId="0" autoUpdateAnimBg="0"/>
      <p:bldP spid="11288" grpId="0" autoUpdateAnimBg="0"/>
      <p:bldP spid="11289" grpId="0" autoUpdateAnimBg="0"/>
      <p:bldP spid="11290" grpId="0" autoUpdateAnimBg="0"/>
      <p:bldP spid="112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216025" y="1173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95425" y="10683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2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96975" y="155575"/>
            <a:ext cx="7192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калькулятора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15900" y="901700"/>
            <a:ext cx="8763000" cy="5524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90725" y="117316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25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216025" y="20113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9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495425" y="19319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3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990725" y="20240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729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216025" y="28749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4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495425" y="27955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990725" y="28876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256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949325" y="3738563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17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495425" y="36591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2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990725" y="37512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289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216025" y="4602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444625" y="45227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1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990725" y="46148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1216025" y="54657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7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495425" y="53863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1990725" y="5478463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2,401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864225" y="11731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0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6156325" y="10810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4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651625" y="11731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5864225" y="20113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067425" y="19192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14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6664325" y="20113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5888038" y="28876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2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169025" y="2795588"/>
            <a:ext cx="374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/>
              <a:t>7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6664325" y="28876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128</a:t>
            </a: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177800" y="901700"/>
            <a:ext cx="8813800" cy="5524500"/>
          </a:xfrm>
          <a:prstGeom prst="rect">
            <a:avLst/>
          </a:prstGeom>
          <a:solidFill>
            <a:srgbClr val="CC3300">
              <a:alpha val="8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2500" b="1">
              <a:solidFill>
                <a:srgbClr val="00DA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itchFamily="66" charset="0"/>
            </a:endParaRP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1004888" y="2974975"/>
            <a:ext cx="70961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Все верно</a:t>
            </a:r>
            <a:r>
              <a:rPr lang="en-US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2222E-6 7.40741E-7 L 0.00139 -0.17593 " pathEditMode="relative" rAng="0" ptsTypes="AA">
                                      <p:cBhvr>
                                        <p:cTn id="1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8"/>
                                    </p:animMotion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8" grpId="0" animBg="1"/>
      <p:bldP spid="24609" grpId="0"/>
      <p:bldP spid="2460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3400425" y="525938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715000" y="2743200"/>
            <a:ext cx="2946400" cy="1397000"/>
          </a:xfrm>
          <a:prstGeom prst="rect">
            <a:avLst/>
          </a:prstGeom>
          <a:solidFill>
            <a:srgbClr val="C5FF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9288" y="155575"/>
            <a:ext cx="834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получится, если показатель - ноль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5325" y="900113"/>
            <a:ext cx="141605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725" y="1204913"/>
            <a:ext cx="99695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40025" y="1323975"/>
            <a:ext cx="1687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81</a:t>
            </a:r>
          </a:p>
        </p:txBody>
      </p:sp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0725" y="2198688"/>
            <a:ext cx="99695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740025" y="2317750"/>
            <a:ext cx="1687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27</a:t>
            </a:r>
          </a:p>
        </p:txBody>
      </p:sp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0725" y="3192463"/>
            <a:ext cx="99695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740025" y="3311525"/>
            <a:ext cx="1263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9</a:t>
            </a:r>
          </a:p>
        </p:txBody>
      </p:sp>
      <p:pic>
        <p:nvPicPr>
          <p:cNvPr id="12308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4186238"/>
            <a:ext cx="99695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740025" y="4305300"/>
            <a:ext cx="1263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3</a:t>
            </a:r>
          </a:p>
        </p:txBody>
      </p:sp>
      <p:pic>
        <p:nvPicPr>
          <p:cNvPr id="12310" name="Picture 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0725" y="5180013"/>
            <a:ext cx="99695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740025" y="5297488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266825" y="801688"/>
            <a:ext cx="274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Пойдем по схеме:</a:t>
            </a:r>
            <a:endParaRPr lang="en-US" sz="24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7070725" y="1309688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</a:t>
            </a:r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1651000" y="16129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1978025" y="17922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Arial" pitchFamily="34" charset="0"/>
              </a:rPr>
              <a:t>–</a:t>
            </a:r>
            <a:r>
              <a:rPr lang="en-US" sz="2400"/>
              <a:t>1</a:t>
            </a:r>
          </a:p>
        </p:txBody>
      </p:sp>
      <p:sp>
        <p:nvSpPr>
          <p:cNvPr id="12316" name="AutoShape 28"/>
          <p:cNvSpPr>
            <a:spLocks noChangeArrowheads="1"/>
          </p:cNvSpPr>
          <p:nvPr/>
        </p:nvSpPr>
        <p:spPr bwMode="auto">
          <a:xfrm>
            <a:off x="1651000" y="25908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978025" y="27701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Arial" pitchFamily="34" charset="0"/>
              </a:rPr>
              <a:t>–</a:t>
            </a:r>
            <a:r>
              <a:rPr lang="en-US" sz="2400"/>
              <a:t>1</a:t>
            </a:r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4330700" y="18796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657725" y="20589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:3</a:t>
            </a:r>
          </a:p>
        </p:txBody>
      </p:sp>
      <p:sp>
        <p:nvSpPr>
          <p:cNvPr id="12320" name="AutoShape 32"/>
          <p:cNvSpPr>
            <a:spLocks noChangeArrowheads="1"/>
          </p:cNvSpPr>
          <p:nvPr/>
        </p:nvSpPr>
        <p:spPr bwMode="auto">
          <a:xfrm>
            <a:off x="4343400" y="28702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670425" y="30495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:3</a:t>
            </a:r>
          </a:p>
        </p:txBody>
      </p:sp>
      <p:sp>
        <p:nvSpPr>
          <p:cNvPr id="12322" name="AutoShape 34"/>
          <p:cNvSpPr>
            <a:spLocks noChangeArrowheads="1"/>
          </p:cNvSpPr>
          <p:nvPr/>
        </p:nvSpPr>
        <p:spPr bwMode="auto">
          <a:xfrm>
            <a:off x="1638300" y="36195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1965325" y="3798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Arial" pitchFamily="34" charset="0"/>
              </a:rPr>
              <a:t>–</a:t>
            </a:r>
            <a:r>
              <a:rPr lang="en-US" sz="2400"/>
              <a:t>1</a:t>
            </a:r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4356100" y="38989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4683125" y="40782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:3</a:t>
            </a:r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1638300" y="46990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1965325" y="48783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Arial" pitchFamily="34" charset="0"/>
              </a:rPr>
              <a:t>–</a:t>
            </a:r>
            <a:r>
              <a:rPr lang="en-US" sz="2400"/>
              <a:t>1</a:t>
            </a: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4343400" y="49276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670425" y="51069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:3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3400425" y="524668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pic>
        <p:nvPicPr>
          <p:cNvPr id="12335" name="Picture 4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76925" y="2576513"/>
            <a:ext cx="12430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7058025" y="3048000"/>
            <a:ext cx="1263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1</a:t>
            </a:r>
          </a:p>
        </p:txBody>
      </p:sp>
      <p:sp>
        <p:nvSpPr>
          <p:cNvPr id="12341" name="AutoShape 53">
            <a:hlinkClick r:id="rId10" action="ppaction://hlinksldjump">
              <a:snd r:embed="rId11" name="push.wav"/>
            </a:hlinkClick>
          </p:cNvPr>
          <p:cNvSpPr>
            <a:spLocks noChangeArrowheads="1"/>
          </p:cNvSpPr>
          <p:nvPr/>
        </p:nvSpPr>
        <p:spPr bwMode="auto">
          <a:xfrm>
            <a:off x="635000" y="6362700"/>
            <a:ext cx="4470400" cy="406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Продолжение</a:t>
            </a: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Отрицательные</a:t>
            </a: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показатели</a:t>
            </a:r>
            <a:endParaRPr lang="en-US" sz="1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43" name="AutoShape 55">
            <a:hlinkClick r:id="rId12" action="ppaction://hlinksldjump">
              <a:snd r:embed="rId11" name="push.wav"/>
            </a:hlinkClick>
          </p:cNvPr>
          <p:cNvSpPr>
            <a:spLocks noChangeArrowheads="1"/>
          </p:cNvSpPr>
          <p:nvPr/>
        </p:nvSpPr>
        <p:spPr bwMode="auto">
          <a:xfrm>
            <a:off x="5397500" y="6350000"/>
            <a:ext cx="3517900" cy="406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Продолжение</a:t>
            </a: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400" b="1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7731125" y="129698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7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75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75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 autoUpdateAnimBg="0"/>
      <p:bldP spid="12340" grpId="0" animBg="1"/>
      <p:bldP spid="12294" grpId="0" autoUpdateAnimBg="0"/>
      <p:bldP spid="12303" grpId="0" autoUpdateAnimBg="0"/>
      <p:bldP spid="12305" grpId="0" autoUpdateAnimBg="0"/>
      <p:bldP spid="12307" grpId="0" autoUpdateAnimBg="0"/>
      <p:bldP spid="12309" grpId="0" autoUpdateAnimBg="0"/>
      <p:bldP spid="12311" grpId="0" autoUpdateAnimBg="0"/>
      <p:bldP spid="12312" grpId="0" autoUpdateAnimBg="0"/>
      <p:bldP spid="12313" grpId="0" autoUpdateAnimBg="0"/>
      <p:bldP spid="12314" grpId="0" animBg="1"/>
      <p:bldP spid="12315" grpId="0" autoUpdateAnimBg="0"/>
      <p:bldP spid="12316" grpId="0" animBg="1"/>
      <p:bldP spid="12317" grpId="0" autoUpdateAnimBg="0"/>
      <p:bldP spid="12318" grpId="0" animBg="1"/>
      <p:bldP spid="12319" grpId="0" autoUpdateAnimBg="0"/>
      <p:bldP spid="12320" grpId="0" animBg="1"/>
      <p:bldP spid="12321" grpId="0" autoUpdateAnimBg="0"/>
      <p:bldP spid="12322" grpId="0" animBg="1"/>
      <p:bldP spid="12323" grpId="0" autoUpdateAnimBg="0"/>
      <p:bldP spid="12324" grpId="0" animBg="1"/>
      <p:bldP spid="12325" grpId="0" autoUpdateAnimBg="0"/>
      <p:bldP spid="12326" grpId="0" animBg="1"/>
      <p:bldP spid="12327" grpId="0" autoUpdateAnimBg="0"/>
      <p:bldP spid="12328" grpId="0" animBg="1"/>
      <p:bldP spid="12329" grpId="0" autoUpdateAnimBg="0"/>
      <p:bldP spid="12330" grpId="0" autoUpdateAnimBg="0"/>
      <p:bldP spid="12336" grpId="0" autoUpdateAnimBg="0"/>
      <p:bldP spid="12341" grpId="0" animBg="1" autoUpdateAnimBg="0"/>
      <p:bldP spid="12343" grpId="0" animBg="1" autoUpdateAnimBg="0"/>
      <p:bldP spid="1234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8163" y="2751138"/>
            <a:ext cx="2030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это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44463" y="2763838"/>
            <a:ext cx="2533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Основание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2563" y="1042988"/>
            <a:ext cx="13144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354138" y="2301875"/>
            <a:ext cx="431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63538" y="3317875"/>
            <a:ext cx="215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725613" y="155575"/>
            <a:ext cx="6176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Степени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Итоги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Повторение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786063" y="2738438"/>
            <a:ext cx="2030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это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849563" y="2789238"/>
            <a:ext cx="2652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Показатель</a:t>
            </a:r>
            <a:endParaRPr lang="en-US" sz="360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 flipV="1">
            <a:off x="2586038" y="1743075"/>
            <a:ext cx="927100" cy="1155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979738" y="3330575"/>
            <a:ext cx="2451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3338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4763" y="3532188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3141663" y="3754438"/>
            <a:ext cx="24463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pic>
        <p:nvPicPr>
          <p:cNvPr id="13341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6050" y="4471988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106613" y="4754563"/>
            <a:ext cx="4764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“</a:t>
            </a:r>
            <a:r>
              <a:rPr lang="ru-RU" sz="2800"/>
              <a:t>Три</a:t>
            </a:r>
            <a:r>
              <a:rPr lang="en-US" sz="2800"/>
              <a:t> </a:t>
            </a:r>
            <a:r>
              <a:rPr lang="ru-RU" sz="2800"/>
              <a:t>в</a:t>
            </a:r>
            <a:r>
              <a:rPr lang="en-US" sz="2800"/>
              <a:t> 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четвертой</a:t>
            </a:r>
            <a:r>
              <a:rPr lang="en-US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степени</a:t>
            </a:r>
            <a:r>
              <a:rPr lang="en-US" sz="2800"/>
              <a:t>”</a:t>
            </a:r>
          </a:p>
        </p:txBody>
      </p:sp>
      <p:pic>
        <p:nvPicPr>
          <p:cNvPr id="13345" name="Picture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0813" y="5195888"/>
            <a:ext cx="7858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6" name="Picture 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0813" y="5957888"/>
            <a:ext cx="7858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106613" y="5497513"/>
            <a:ext cx="2246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“</a:t>
            </a:r>
            <a:r>
              <a:rPr lang="ru-RU" sz="2800"/>
              <a:t>Три</a:t>
            </a:r>
            <a:r>
              <a:rPr lang="en-US" sz="2800"/>
              <a:t> 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кубе</a:t>
            </a:r>
            <a:r>
              <a:rPr lang="en-US" sz="2800"/>
              <a:t>”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2106613" y="6240463"/>
            <a:ext cx="3062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“</a:t>
            </a:r>
            <a:r>
              <a:rPr lang="ru-RU" sz="2800"/>
              <a:t>Три</a:t>
            </a:r>
            <a:r>
              <a:rPr lang="en-US" sz="2800"/>
              <a:t> </a:t>
            </a:r>
            <a:r>
              <a:rPr lang="ru-RU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квадрате</a:t>
            </a:r>
            <a:r>
              <a:rPr lang="en-US" sz="2800"/>
              <a:t>”</a:t>
            </a:r>
          </a:p>
        </p:txBody>
      </p:sp>
      <p:pic>
        <p:nvPicPr>
          <p:cNvPr id="13350" name="Picture 3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96113" y="4795838"/>
            <a:ext cx="1651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  <p:bldP spid="13317" grpId="0" animBg="1"/>
      <p:bldP spid="13318" grpId="0" animBg="1"/>
      <p:bldP spid="13319" grpId="0" autoUpdateAnimBg="0"/>
      <p:bldP spid="13322" grpId="0" autoUpdateAnimBg="0"/>
      <p:bldP spid="13323" grpId="0" autoUpdateAnimBg="0"/>
      <p:bldP spid="13324" grpId="0" animBg="1"/>
      <p:bldP spid="13325" grpId="0" animBg="1"/>
      <p:bldP spid="13339" grpId="0" autoUpdateAnimBg="0"/>
      <p:bldP spid="13342" grpId="0" autoUpdateAnimBg="0"/>
      <p:bldP spid="13347" grpId="0" autoUpdateAnimBg="0"/>
      <p:bldP spid="133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69938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766763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436688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433513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100263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2097088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760663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757488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427413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424238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965200" y="2794000"/>
            <a:ext cx="1209675" cy="9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574800" y="2794000"/>
            <a:ext cx="631825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H="1">
            <a:off x="2257425" y="2768600"/>
            <a:ext cx="3175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>
            <a:off x="2298700" y="2794000"/>
            <a:ext cx="609600" cy="920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H="1">
            <a:off x="2333625" y="2781300"/>
            <a:ext cx="12096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708025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1371600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035175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2698750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360738" y="18716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1033463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1697038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2359025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022600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1393825" y="35925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2041525" y="35925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1711325" y="35925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27025" y="59928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998538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1668463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2338388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008313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655638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1325563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1995488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2667000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2041525" y="35925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?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1406525" y="44878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2054225" y="44878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6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1724025" y="44878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678238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336925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 flipH="1">
            <a:off x="606425" y="5016500"/>
            <a:ext cx="1654175" cy="108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5" name="Line 87"/>
          <p:cNvSpPr>
            <a:spLocks noChangeShapeType="1"/>
          </p:cNvSpPr>
          <p:nvPr/>
        </p:nvSpPr>
        <p:spPr bwMode="auto">
          <a:xfrm flipH="1">
            <a:off x="1263650" y="5016500"/>
            <a:ext cx="10096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flipH="1">
            <a:off x="1905000" y="5006975"/>
            <a:ext cx="371475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7" name="Line 89"/>
          <p:cNvSpPr>
            <a:spLocks noChangeShapeType="1"/>
          </p:cNvSpPr>
          <p:nvPr/>
        </p:nvSpPr>
        <p:spPr bwMode="auto">
          <a:xfrm>
            <a:off x="2286000" y="5016500"/>
            <a:ext cx="257175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>
            <a:off x="2286000" y="5013325"/>
            <a:ext cx="8953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>
            <a:off x="2301875" y="5013325"/>
            <a:ext cx="1536700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2574925" y="359251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15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2562225" y="448786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18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898525" y="1182688"/>
            <a:ext cx="404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Повторяющееся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Сложение</a:t>
            </a:r>
            <a:endParaRPr lang="en-US" sz="2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2193925" y="155575"/>
            <a:ext cx="522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Повторение арифметики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1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9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4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4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9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1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7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3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9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1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7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3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9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7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4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1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8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2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90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6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300"/>
                            </p:stCondLst>
                            <p:childTnLst>
                              <p:par>
                                <p:cTn id="158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7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12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28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36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utoUpdateAnimBg="0"/>
      <p:bldP spid="2055" grpId="0" animBg="1"/>
      <p:bldP spid="2057" grpId="0" autoUpdateAnimBg="0"/>
      <p:bldP spid="2058" grpId="0" animBg="1"/>
      <p:bldP spid="2059" grpId="0" autoUpdateAnimBg="0"/>
      <p:bldP spid="2060" grpId="0" animBg="1"/>
      <p:bldP spid="2061" grpId="0" autoUpdateAnimBg="0"/>
      <p:bldP spid="2062" grpId="0" animBg="1"/>
      <p:bldP spid="2063" grpId="0" autoUpdateAnimBg="0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106" grpId="0" autoUpdateAnimBg="0"/>
      <p:bldP spid="2107" grpId="0" autoUpdateAnimBg="0"/>
      <p:bldP spid="2108" grpId="0" autoUpdateAnimBg="0"/>
      <p:bldP spid="2109" grpId="0" autoUpdateAnimBg="0"/>
      <p:bldP spid="2110" grpId="0" autoUpdateAnimBg="0"/>
      <p:bldP spid="2111" grpId="0" autoUpdateAnimBg="0"/>
      <p:bldP spid="2112" grpId="0" autoUpdateAnimBg="0"/>
      <p:bldP spid="2113" grpId="0" autoUpdateAnimBg="0"/>
      <p:bldP spid="2114" grpId="0" autoUpdateAnimBg="0"/>
      <p:bldP spid="2115" grpId="0" autoUpdateAnimBg="0"/>
      <p:bldP spid="2116" grpId="0" autoUpdateAnimBg="0"/>
      <p:bldP spid="2117" grpId="0" autoUpdateAnimBg="0"/>
      <p:bldP spid="2118" grpId="0" autoUpdateAnimBg="0"/>
      <p:bldP spid="2119" grpId="0" autoUpdateAnimBg="0"/>
      <p:bldP spid="2120" grpId="0" autoUpdateAnimBg="0"/>
      <p:bldP spid="2121" grpId="0" autoUpdateAnimBg="0"/>
      <p:bldP spid="2122" grpId="0" autoUpdateAnimBg="0"/>
      <p:bldP spid="2123" grpId="0" autoUpdateAnimBg="0"/>
      <p:bldP spid="2124" grpId="0" autoUpdateAnimBg="0"/>
      <p:bldP spid="2125" grpId="0" autoUpdateAnimBg="0"/>
      <p:bldP spid="2126" grpId="0" autoUpdateAnimBg="0"/>
      <p:bldP spid="2127" grpId="0" autoUpdateAnimBg="0"/>
      <p:bldP spid="2128" grpId="0" autoUpdateAnimBg="0"/>
      <p:bldP spid="2129" grpId="0" autoUpdateAnimBg="0"/>
      <p:bldP spid="2130" grpId="0" autoUpdateAnimBg="0"/>
      <p:bldP spid="2132" grpId="0" autoUpdateAnimBg="0"/>
      <p:bldP spid="2133" grpId="0" autoUpdateAnimBg="0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utoUpdateAnimBg="0"/>
      <p:bldP spid="2141" grpId="0" autoUpdateAnimBg="0"/>
      <p:bldP spid="2142" grpId="0" autoUpdateAnimBg="0"/>
      <p:bldP spid="21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03363" y="255588"/>
            <a:ext cx="663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Продолжение</a:t>
            </a: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отрицательные показатели</a:t>
            </a: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900" y="1312863"/>
            <a:ext cx="99695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740025" y="1431925"/>
            <a:ext cx="1263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9</a:t>
            </a:r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7900" y="2306638"/>
            <a:ext cx="99695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740025" y="2425700"/>
            <a:ext cx="1263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3</a:t>
            </a:r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7900" y="3300413"/>
            <a:ext cx="99695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740025" y="3417888"/>
            <a:ext cx="1263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1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266825" y="941388"/>
            <a:ext cx="274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Пойдем по схеме:</a:t>
            </a:r>
            <a:endParaRPr lang="en-US" sz="24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1866900" y="17399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193925" y="19192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Arial" pitchFamily="34" charset="0"/>
              </a:rPr>
              <a:t>–</a:t>
            </a:r>
            <a:r>
              <a:rPr lang="en-US" sz="2400"/>
              <a:t>1</a:t>
            </a:r>
          </a:p>
        </p:txBody>
      </p:sp>
      <p:sp>
        <p:nvSpPr>
          <p:cNvPr id="17435" name="AutoShape 27"/>
          <p:cNvSpPr>
            <a:spLocks noChangeArrowheads="1"/>
          </p:cNvSpPr>
          <p:nvPr/>
        </p:nvSpPr>
        <p:spPr bwMode="auto">
          <a:xfrm>
            <a:off x="4356100" y="18669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683125" y="20462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:3</a:t>
            </a: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1866900" y="27432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193925" y="29225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Arial" pitchFamily="34" charset="0"/>
              </a:rPr>
              <a:t>–</a:t>
            </a:r>
            <a:r>
              <a:rPr lang="en-US" sz="2400"/>
              <a:t>1</a:t>
            </a: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4343400" y="28956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670425" y="30749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:3</a:t>
            </a:r>
          </a:p>
        </p:txBody>
      </p:sp>
      <p:sp>
        <p:nvSpPr>
          <p:cNvPr id="17448" name="AutoShape 40"/>
          <p:cNvSpPr>
            <a:spLocks noChangeArrowheads="1"/>
          </p:cNvSpPr>
          <p:nvPr/>
        </p:nvSpPr>
        <p:spPr bwMode="auto">
          <a:xfrm>
            <a:off x="1854200" y="37592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2181225" y="39385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Arial" pitchFamily="34" charset="0"/>
              </a:rPr>
              <a:t>–</a:t>
            </a:r>
            <a:r>
              <a:rPr lang="en-US" sz="2400"/>
              <a:t>1</a:t>
            </a:r>
          </a:p>
        </p:txBody>
      </p:sp>
      <p:sp>
        <p:nvSpPr>
          <p:cNvPr id="17450" name="AutoShape 42"/>
          <p:cNvSpPr>
            <a:spLocks noChangeArrowheads="1"/>
          </p:cNvSpPr>
          <p:nvPr/>
        </p:nvSpPr>
        <p:spPr bwMode="auto">
          <a:xfrm>
            <a:off x="4330700" y="39116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4657725" y="40909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:3</a:t>
            </a:r>
          </a:p>
        </p:txBody>
      </p:sp>
      <p:pic>
        <p:nvPicPr>
          <p:cNvPr id="17454" name="Picture 4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1375" y="4316413"/>
            <a:ext cx="1133475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2740025" y="4446588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3286125" y="4541838"/>
            <a:ext cx="9779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500"/>
              <a:t>1/3</a:t>
            </a:r>
          </a:p>
        </p:txBody>
      </p:sp>
      <p:pic>
        <p:nvPicPr>
          <p:cNvPr id="17458" name="Picture 5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1375" y="5243513"/>
            <a:ext cx="1133475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59" name="AutoShape 51"/>
          <p:cNvSpPr>
            <a:spLocks noChangeArrowheads="1"/>
          </p:cNvSpPr>
          <p:nvPr/>
        </p:nvSpPr>
        <p:spPr bwMode="auto">
          <a:xfrm>
            <a:off x="1879600" y="47879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2206625" y="49672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Arial" pitchFamily="34" charset="0"/>
              </a:rPr>
              <a:t>–</a:t>
            </a:r>
            <a:r>
              <a:rPr lang="en-US" sz="2400"/>
              <a:t>1</a:t>
            </a:r>
          </a:p>
        </p:txBody>
      </p:sp>
      <p:sp>
        <p:nvSpPr>
          <p:cNvPr id="17461" name="AutoShape 53"/>
          <p:cNvSpPr>
            <a:spLocks noChangeArrowheads="1"/>
          </p:cNvSpPr>
          <p:nvPr/>
        </p:nvSpPr>
        <p:spPr bwMode="auto">
          <a:xfrm>
            <a:off x="4343400" y="4965700"/>
            <a:ext cx="355600" cy="990600"/>
          </a:xfrm>
          <a:prstGeom prst="curvedLeftArrow">
            <a:avLst>
              <a:gd name="adj1" fmla="val 55714"/>
              <a:gd name="adj2" fmla="val 11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4670425" y="51450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:3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2740025" y="5399088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3298825" y="5494338"/>
            <a:ext cx="9779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500"/>
              <a:t>1/9</a:t>
            </a:r>
          </a:p>
        </p:txBody>
      </p:sp>
      <p:pic>
        <p:nvPicPr>
          <p:cNvPr id="17477" name="Picture 6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18163" y="1808163"/>
            <a:ext cx="3286125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2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23" grpId="0" autoUpdateAnimBg="0"/>
      <p:bldP spid="17448" grpId="0" animBg="1"/>
      <p:bldP spid="17449" grpId="0" autoUpdateAnimBg="0"/>
      <p:bldP spid="17450" grpId="0" animBg="1"/>
      <p:bldP spid="17451" grpId="0" autoUpdateAnimBg="0"/>
      <p:bldP spid="17456" grpId="0" autoUpdateAnimBg="0"/>
      <p:bldP spid="17457" grpId="0" autoUpdateAnimBg="0"/>
      <p:bldP spid="17459" grpId="0" animBg="1"/>
      <p:bldP spid="17460" grpId="0" autoUpdateAnimBg="0"/>
      <p:bldP spid="17461" grpId="0" animBg="1"/>
      <p:bldP spid="17462" grpId="0" autoUpdateAnimBg="0"/>
      <p:bldP spid="17463" grpId="0" autoUpdateAnimBg="0"/>
      <p:bldP spid="1746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84" name="Group 60"/>
          <p:cNvGrpSpPr>
            <a:grpSpLocks/>
          </p:cNvGrpSpPr>
          <p:nvPr/>
        </p:nvGrpSpPr>
        <p:grpSpPr bwMode="auto">
          <a:xfrm>
            <a:off x="2182813" y="4716463"/>
            <a:ext cx="639762" cy="457200"/>
            <a:chOff x="2583" y="2275"/>
            <a:chExt cx="403" cy="288"/>
          </a:xfrm>
        </p:grpSpPr>
        <p:sp>
          <p:nvSpPr>
            <p:cNvPr id="26682" name="AutoShape 58"/>
            <p:cNvSpPr>
              <a:spLocks noChangeArrowheads="1"/>
            </p:cNvSpPr>
            <p:nvPr/>
          </p:nvSpPr>
          <p:spPr bwMode="auto">
            <a:xfrm>
              <a:off x="2583" y="2338"/>
              <a:ext cx="403" cy="201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3" name="Text Box 59"/>
            <p:cNvSpPr txBox="1">
              <a:spLocks noChangeArrowheads="1"/>
            </p:cNvSpPr>
            <p:nvPr/>
          </p:nvSpPr>
          <p:spPr bwMode="auto">
            <a:xfrm>
              <a:off x="2628" y="2275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/>
                <a:t>(-)</a:t>
              </a:r>
            </a:p>
          </p:txBody>
        </p:sp>
      </p:grp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25525" y="16049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304925" y="15001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2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1650" y="155575"/>
            <a:ext cx="350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52400" y="812800"/>
            <a:ext cx="8877300" cy="570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800225" y="1624013"/>
            <a:ext cx="24685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0.04 </a:t>
            </a:r>
            <a:r>
              <a:rPr lang="en-US" sz="2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(1/25)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1025525" y="960438"/>
            <a:ext cx="261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калькулятором</a:t>
            </a:r>
            <a:endParaRPr lang="en-US" sz="24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6675" name="Group 51"/>
          <p:cNvGrpSpPr>
            <a:grpSpLocks/>
          </p:cNvGrpSpPr>
          <p:nvPr/>
        </p:nvGrpSpPr>
        <p:grpSpPr bwMode="auto">
          <a:xfrm>
            <a:off x="431800" y="2171700"/>
            <a:ext cx="2476500" cy="2476500"/>
            <a:chOff x="1616" y="3328"/>
            <a:chExt cx="944" cy="824"/>
          </a:xfrm>
        </p:grpSpPr>
        <p:sp>
          <p:nvSpPr>
            <p:cNvPr id="26676" name="AutoShape 52"/>
            <p:cNvSpPr>
              <a:spLocks noChangeArrowheads="1"/>
            </p:cNvSpPr>
            <p:nvPr/>
          </p:nvSpPr>
          <p:spPr bwMode="auto">
            <a:xfrm>
              <a:off x="1616" y="3328"/>
              <a:ext cx="944" cy="824"/>
            </a:xfrm>
            <a:prstGeom prst="upArrowCallout">
              <a:avLst>
                <a:gd name="adj1" fmla="val 28641"/>
                <a:gd name="adj2" fmla="val 28641"/>
                <a:gd name="adj3" fmla="val 16667"/>
                <a:gd name="adj4" fmla="val 66667"/>
              </a:avLst>
            </a:prstGeom>
            <a:solidFill>
              <a:srgbClr val="E1E1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6677" name="Rectangle 53"/>
            <p:cNvSpPr>
              <a:spLocks noChangeArrowheads="1"/>
            </p:cNvSpPr>
            <p:nvPr/>
          </p:nvSpPr>
          <p:spPr bwMode="auto">
            <a:xfrm>
              <a:off x="1692" y="3607"/>
              <a:ext cx="792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40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Используйте кнопку</a:t>
              </a:r>
              <a:endPara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r>
                <a:rPr lang="en-US" sz="240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(-)</a:t>
              </a:r>
              <a:endParaRPr lang="en-US" sz="2400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1692" y="3751"/>
              <a:ext cx="792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ru-RU" sz="2400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pic>
        <p:nvPicPr>
          <p:cNvPr id="26679" name="Picture 55" descr="TI-30X I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7013" y="1066800"/>
            <a:ext cx="2744787" cy="4875213"/>
          </a:xfrm>
          <a:prstGeom prst="rect">
            <a:avLst/>
          </a:prstGeom>
          <a:noFill/>
        </p:spPr>
      </p:pic>
      <p:sp>
        <p:nvSpPr>
          <p:cNvPr id="26680" name="Line 56"/>
          <p:cNvSpPr>
            <a:spLocks noChangeShapeType="1"/>
          </p:cNvSpPr>
          <p:nvPr/>
        </p:nvSpPr>
        <p:spPr bwMode="auto">
          <a:xfrm>
            <a:off x="2921000" y="4986338"/>
            <a:ext cx="2874963" cy="469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85" name="AutoShape 61"/>
          <p:cNvSpPr>
            <a:spLocks noChangeArrowheads="1"/>
          </p:cNvSpPr>
          <p:nvPr/>
        </p:nvSpPr>
        <p:spPr bwMode="auto">
          <a:xfrm>
            <a:off x="4494213" y="2044700"/>
            <a:ext cx="1943100" cy="681038"/>
          </a:xfrm>
          <a:prstGeom prst="roundRect">
            <a:avLst>
              <a:gd name="adj" fmla="val 16667"/>
            </a:avLst>
          </a:prstGeom>
          <a:solidFill>
            <a:srgbClr val="C5FFC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4562475" y="2008188"/>
            <a:ext cx="86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  <a:r>
              <a:rPr lang="en-US" sz="2400">
                <a:cs typeface="Arial" pitchFamily="34" charset="0"/>
              </a:rPr>
              <a:t>^ </a:t>
            </a:r>
            <a:r>
              <a:rPr lang="he-IL" sz="2400">
                <a:cs typeface="Arial" pitchFamily="34" charset="0"/>
              </a:rPr>
              <a:t>־</a:t>
            </a:r>
            <a:r>
              <a:rPr lang="en-US" sz="2400">
                <a:cs typeface="Arial" pitchFamily="34" charset="0"/>
              </a:rPr>
              <a:t>2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5618163" y="2319338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/>
              <a:t>0.04</a:t>
            </a:r>
            <a:endParaRPr lang="en-US" sz="24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  <p:bldP spid="26628" grpId="0" autoUpdateAnimBg="0"/>
      <p:bldP spid="26629" grpId="0" animBg="1"/>
      <p:bldP spid="26630" grpId="0" autoUpdateAnimBg="0"/>
      <p:bldP spid="26656" grpId="0" autoUpdateAnimBg="0"/>
      <p:bldP spid="26680" grpId="0" animBg="1"/>
      <p:bldP spid="26685" grpId="0" animBg="1"/>
      <p:bldP spid="26686" grpId="0" autoUpdateAnimBg="0"/>
      <p:bldP spid="2668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800225" y="2432050"/>
            <a:ext cx="27003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0.125 </a:t>
            </a:r>
            <a:r>
              <a:rPr lang="en-US" sz="2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(1/8)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25525" y="16049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304925" y="15001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2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038475" y="155575"/>
            <a:ext cx="350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52400" y="812800"/>
            <a:ext cx="8877300" cy="570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800225" y="1624013"/>
            <a:ext cx="24685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0.04 </a:t>
            </a:r>
            <a:r>
              <a:rPr lang="en-US" sz="2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(1/25)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025525" y="24050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304925" y="23256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757238" y="3260725"/>
            <a:ext cx="7207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10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304925" y="31384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5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800225" y="3260725"/>
            <a:ext cx="2343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0.00001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57188" y="4081463"/>
            <a:ext cx="11223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0.05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304925" y="40020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6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800225" y="4087813"/>
            <a:ext cx="3013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64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025525" y="48815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254125" y="48021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800225" y="4916488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0.037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1025525" y="960438"/>
            <a:ext cx="261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калькулятором</a:t>
            </a:r>
            <a:endParaRPr lang="en-US" sz="24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2667000" y="5016500"/>
            <a:ext cx="863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438525" y="4926013"/>
            <a:ext cx="227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037037…</a:t>
            </a:r>
          </a:p>
        </p:txBody>
      </p:sp>
      <p:sp>
        <p:nvSpPr>
          <p:cNvPr id="29754" name="Text Box 58"/>
          <p:cNvSpPr txBox="1">
            <a:spLocks noChangeArrowheads="1"/>
          </p:cNvSpPr>
          <p:nvPr/>
        </p:nvSpPr>
        <p:spPr bwMode="auto">
          <a:xfrm>
            <a:off x="4149725" y="5716588"/>
            <a:ext cx="382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ru-RU" sz="24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периодическая дробь</a:t>
            </a:r>
            <a:r>
              <a:rPr lang="en-US" sz="2400" b="1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 autoUpdateAnimBg="0"/>
      <p:bldP spid="29706" grpId="0" autoUpdateAnimBg="0"/>
      <p:bldP spid="29707" grpId="0" autoUpdateAnimBg="0"/>
      <p:bldP spid="29709" grpId="0" autoUpdateAnimBg="0"/>
      <p:bldP spid="29710" grpId="0" autoUpdateAnimBg="0"/>
      <p:bldP spid="29711" grpId="0" autoUpdateAnimBg="0"/>
      <p:bldP spid="29712" grpId="0" autoUpdateAnimBg="0"/>
      <p:bldP spid="29713" grpId="0" autoUpdateAnimBg="0"/>
      <p:bldP spid="29714" grpId="0" autoUpdateAnimBg="0"/>
      <p:bldP spid="29715" grpId="0" autoUpdateAnimBg="0"/>
      <p:bldP spid="29716" grpId="0" autoUpdateAnimBg="0"/>
      <p:bldP spid="29717" grpId="0" autoUpdateAnimBg="0"/>
      <p:bldP spid="29730" grpId="0" animBg="1"/>
      <p:bldP spid="29731" grpId="0" autoUpdateAnimBg="0"/>
      <p:bldP spid="2975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800225" y="2432050"/>
            <a:ext cx="27003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0.125 </a:t>
            </a:r>
            <a:r>
              <a:rPr lang="en-US" sz="2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(1/8)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25525" y="16049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04925" y="15001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38475" y="155575"/>
            <a:ext cx="350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52400" y="812800"/>
            <a:ext cx="8877300" cy="570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800225" y="1624013"/>
            <a:ext cx="24685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0.04 </a:t>
            </a:r>
            <a:r>
              <a:rPr lang="en-US" sz="2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(1/25)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025525" y="24050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304925" y="23256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757238" y="3260725"/>
            <a:ext cx="7207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10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304925" y="31384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5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800225" y="3260725"/>
            <a:ext cx="2343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0.00001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57188" y="4081463"/>
            <a:ext cx="11223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0.05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304925" y="40020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6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1800225" y="4087813"/>
            <a:ext cx="3013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64,000,000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1025525" y="48815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1254125" y="48021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1800225" y="4916488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0.037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5864225" y="1617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6156325" y="15255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4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651625" y="162401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5864225" y="24304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6664325" y="24304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5888038" y="32305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2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169025" y="31384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1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664325" y="3230563"/>
            <a:ext cx="12700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1/2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1025525" y="960438"/>
            <a:ext cx="261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калькулятором</a:t>
            </a:r>
            <a:endParaRPr lang="en-US" sz="24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5635625" y="960438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 калькулятора</a:t>
            </a:r>
            <a:endParaRPr lang="en-US" sz="24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2667000" y="5016500"/>
            <a:ext cx="863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3438525" y="4926013"/>
            <a:ext cx="227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037037…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757238" y="5732463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10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1304925" y="56530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5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1800225" y="57451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0.00001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5900738" y="40814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4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6181725" y="39893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2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677025" y="4081463"/>
            <a:ext cx="15382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1/16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5670550" y="5767388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10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219825" y="5675313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6715125" y="5767388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1/1000</a:t>
            </a:r>
          </a:p>
        </p:txBody>
      </p:sp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5926138" y="49450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3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6207125" y="48529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6702425" y="4945063"/>
            <a:ext cx="15382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1/27</a:t>
            </a:r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6080125" y="2325688"/>
            <a:ext cx="755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9" grpId="0"/>
      <p:bldP spid="30740" grpId="0"/>
      <p:bldP spid="30741" grpId="0"/>
      <p:bldP spid="30742" grpId="0"/>
      <p:bldP spid="30743" grpId="0"/>
      <p:bldP spid="30744" grpId="0"/>
      <p:bldP spid="30745" grpId="0"/>
      <p:bldP spid="30746" grpId="0"/>
      <p:bldP spid="30749" grpId="0"/>
      <p:bldP spid="30752" grpId="0"/>
      <p:bldP spid="30753" grpId="0"/>
      <p:bldP spid="30754" grpId="0"/>
      <p:bldP spid="30755" grpId="0"/>
      <p:bldP spid="30756" grpId="0"/>
      <p:bldP spid="30757" grpId="0"/>
      <p:bldP spid="30758" grpId="0"/>
      <p:bldP spid="30759" grpId="0"/>
      <p:bldP spid="30760" grpId="0"/>
      <p:bldP spid="30761" grpId="0"/>
      <p:bldP spid="30762" grpId="0"/>
      <p:bldP spid="30763" grpId="0"/>
      <p:bldP spid="307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25525" y="16049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304925" y="15001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2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38475" y="155575"/>
            <a:ext cx="350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0500" y="901700"/>
            <a:ext cx="8750300" cy="553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800225" y="1624013"/>
            <a:ext cx="24685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0.04 </a:t>
            </a:r>
            <a:r>
              <a:rPr lang="en-US" sz="2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(1/25)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25525" y="24050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304925" y="23256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800225" y="2432050"/>
            <a:ext cx="27003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0.125 </a:t>
            </a:r>
            <a:r>
              <a:rPr lang="en-US" sz="2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(1/8)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757238" y="3260725"/>
            <a:ext cx="7207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10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304925" y="31384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5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800225" y="3260725"/>
            <a:ext cx="2343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0.00001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57188" y="4081463"/>
            <a:ext cx="11223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0.05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304925" y="40020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6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800225" y="4087813"/>
            <a:ext cx="30130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64,000,000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025525" y="48815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1254125" y="48021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1800225" y="4916488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0.037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864225" y="1617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6156325" y="15255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4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6651625" y="162401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5864225" y="24304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6067425" y="2338388"/>
            <a:ext cx="755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14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664325" y="24304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5888038" y="32305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2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169025" y="31384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1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664325" y="3230563"/>
            <a:ext cx="12700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1/2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1025525" y="960438"/>
            <a:ext cx="2405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Calculators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5635625" y="960438"/>
            <a:ext cx="2185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Calculators</a:t>
            </a:r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2667000" y="5016500"/>
            <a:ext cx="863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438525" y="4926013"/>
            <a:ext cx="227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037037…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757238" y="5732463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10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1304925" y="56530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5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1800225" y="574516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0.00001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5900738" y="40814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4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6181725" y="39893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2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6677025" y="4081463"/>
            <a:ext cx="15382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1/16</a:t>
            </a: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5670550" y="5767388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10</a:t>
            </a: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6219825" y="5675313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6715125" y="5767388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1/1000</a:t>
            </a:r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5926138" y="49450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800"/>
              <a:t>3</a:t>
            </a: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6207125" y="4852988"/>
            <a:ext cx="565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b="1">
                <a:cs typeface="Arial" pitchFamily="34" charset="0"/>
              </a:rPr>
              <a:t>–</a:t>
            </a:r>
            <a:r>
              <a:rPr lang="en-US" sz="2700" b="1"/>
              <a:t>3</a:t>
            </a: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6702425" y="4945063"/>
            <a:ext cx="15382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1/27</a:t>
            </a: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177800" y="901700"/>
            <a:ext cx="8813800" cy="5524500"/>
          </a:xfrm>
          <a:prstGeom prst="rect">
            <a:avLst/>
          </a:prstGeom>
          <a:solidFill>
            <a:srgbClr val="CC3300">
              <a:alpha val="8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2500" b="1">
              <a:solidFill>
                <a:srgbClr val="00DA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itchFamily="66" charset="0"/>
            </a:endParaRPr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30163" y="2974975"/>
            <a:ext cx="90519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Великолепно</a:t>
            </a:r>
            <a:r>
              <a:rPr lang="en-US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!</a:t>
            </a:r>
          </a:p>
        </p:txBody>
      </p:sp>
      <p:sp>
        <p:nvSpPr>
          <p:cNvPr id="28720" name="AutoShape 48">
            <a:hlinkClick r:id="rId3" action="ppaction://hlinksldjump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3162300" y="4394200"/>
            <a:ext cx="3340100" cy="406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Вернуться к основному уроку</a:t>
            </a:r>
            <a:endParaRPr lang="en-US" sz="1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2222E-6 7.40741E-7 L 0.00139 -0.17593 " pathEditMode="relative" rAng="0" ptsTypes="AA">
                                      <p:cBhvr>
                                        <p:cTn id="1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8"/>
                                    </p:animMotion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7" grpId="0" animBg="1"/>
      <p:bldP spid="28718" grpId="0"/>
      <p:bldP spid="28718" grpId="1"/>
      <p:bldP spid="287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38138" y="155575"/>
            <a:ext cx="8537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Продолжение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Ноль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Нулевой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Степени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62025" y="13335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368425" y="11493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028825" y="13335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309938" y="1531938"/>
            <a:ext cx="38655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это означает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71438" y="2816225"/>
            <a:ext cx="254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Правило</a:t>
            </a:r>
            <a:r>
              <a:rPr lang="en-US" sz="3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1: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409825" y="2460625"/>
            <a:ext cx="6286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892425" y="23939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298825" y="2603500"/>
            <a:ext cx="1263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6200" y="4341813"/>
            <a:ext cx="2535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Правило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2: 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3324225" y="4127500"/>
            <a:ext cx="1263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447925" y="41275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2854325" y="3659188"/>
            <a:ext cx="501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5688013" y="2903538"/>
            <a:ext cx="2546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Любое число</a:t>
            </a:r>
            <a:r>
              <a:rPr lang="en-US" sz="24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</a:p>
          <a:p>
            <a:pPr algn="ctr"/>
            <a:r>
              <a:rPr lang="ru-RU" sz="24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степени</a:t>
            </a:r>
            <a:r>
              <a:rPr lang="en-US" sz="24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0 = 1.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5327650" y="4389438"/>
            <a:ext cx="240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Ноль в любой </a:t>
            </a:r>
          </a:p>
          <a:p>
            <a:pPr algn="ctr"/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степени = 0</a:t>
            </a:r>
            <a:endParaRPr lang="en-US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1090613" y="5646738"/>
            <a:ext cx="7108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Какое правило нужно применить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20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/>
      <p:bldP spid="31753" grpId="0"/>
      <p:bldP spid="31755" grpId="0"/>
      <p:bldP spid="31755" grpId="1"/>
      <p:bldP spid="31755" grpId="2"/>
      <p:bldP spid="31755" grpId="3"/>
      <p:bldP spid="31756" grpId="0"/>
      <p:bldP spid="31757" grpId="0"/>
      <p:bldP spid="31758" grpId="0"/>
      <p:bldP spid="31759" grpId="0"/>
      <p:bldP spid="31760" grpId="0"/>
      <p:bldP spid="31761" grpId="0"/>
      <p:bldP spid="31764" grpId="0"/>
      <p:bldP spid="31765" grpId="0"/>
      <p:bldP spid="31766" grpId="0"/>
      <p:bldP spid="31767" grpId="0"/>
      <p:bldP spid="31768" grpId="0"/>
      <p:bldP spid="31769" grpId="0"/>
      <p:bldP spid="3176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44488" y="155575"/>
            <a:ext cx="8537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Продолжение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Ноль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Нулевой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Степени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62025" y="9144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368425" y="7302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028825" y="9144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302000" y="1112838"/>
            <a:ext cx="3865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это означает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09563" y="2141538"/>
            <a:ext cx="85518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Когда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математики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имеют два правила которые дают разные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для проблем таких как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3200" b="1" baseline="30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они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говорят, что результат 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_______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______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этом случае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774950" y="3571875"/>
            <a:ext cx="2959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определен</a:t>
            </a:r>
            <a:endParaRPr lang="en-US" sz="3200" b="1" i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1760538" y="4654550"/>
            <a:ext cx="5356225" cy="1063625"/>
            <a:chOff x="901" y="3196"/>
            <a:chExt cx="3374" cy="670"/>
          </a:xfrm>
        </p:grpSpPr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901" y="3429"/>
              <a:ext cx="33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Итак</a:t>
              </a:r>
              <a:r>
                <a:rPr lang="en-US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           </a:t>
              </a:r>
              <a:r>
                <a:rPr lang="ru-RU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не определен</a:t>
              </a:r>
              <a:r>
                <a:rPr lang="en-US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!</a:t>
              </a:r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1686" y="3232"/>
              <a:ext cx="38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1942" y="3196"/>
              <a:ext cx="2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</a:p>
          </p:txBody>
        </p:sp>
      </p:grpSp>
      <p:sp>
        <p:nvSpPr>
          <p:cNvPr id="32785" name="AutoShape 17">
            <a:hlinkClick r:id="rId2" action="ppaction://hlinksldjump">
              <a:snd r:embed="rId3" name="push.wav"/>
            </a:hlinkClick>
          </p:cNvPr>
          <p:cNvSpPr>
            <a:spLocks noChangeArrowheads="1"/>
          </p:cNvSpPr>
          <p:nvPr/>
        </p:nvSpPr>
        <p:spPr bwMode="auto">
          <a:xfrm>
            <a:off x="2933700" y="6134100"/>
            <a:ext cx="3302000" cy="406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Вернуться к основному уроку</a:t>
            </a:r>
            <a:endParaRPr lang="en-US" sz="1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 autoUpdateAnimBg="0"/>
      <p:bldP spid="32780" grpId="0" autoUpdateAnimBg="0"/>
      <p:bldP spid="3278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9938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766763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36688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433513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00263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097088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760663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757488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427413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424238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965200" y="2794000"/>
            <a:ext cx="1209675" cy="9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574800" y="2794000"/>
            <a:ext cx="631825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2257425" y="2768600"/>
            <a:ext cx="3175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>
            <a:off x="2298700" y="2794000"/>
            <a:ext cx="609600" cy="920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2333625" y="2781300"/>
            <a:ext cx="12096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08025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371600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035175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698750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360738" y="18716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033463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697038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2359025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022600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1393825" y="35988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041525" y="35988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711325" y="35988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27025" y="59928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998538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1668463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2338388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008313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55638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1325563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995488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667000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1406525" y="44878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2054225" y="44878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6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1724025" y="44878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678238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3336925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 flipH="1">
            <a:off x="606425" y="5016500"/>
            <a:ext cx="1654175" cy="108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H="1">
            <a:off x="1263650" y="5016500"/>
            <a:ext cx="10096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 flipH="1">
            <a:off x="1905000" y="5006975"/>
            <a:ext cx="371475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2286000" y="5016500"/>
            <a:ext cx="257175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2286000" y="5013325"/>
            <a:ext cx="8953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2301875" y="5013325"/>
            <a:ext cx="1536700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5164138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>
            <a:off x="5160963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5830888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5827713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6494463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>
            <a:off x="6491288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7154863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>
            <a:off x="7151688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7821613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7818438" y="2476500"/>
            <a:ext cx="31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>
            <a:off x="5359400" y="2794000"/>
            <a:ext cx="1209675" cy="9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>
            <a:off x="5969000" y="2794000"/>
            <a:ext cx="631825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 flipH="1">
            <a:off x="6651625" y="2768600"/>
            <a:ext cx="3175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 flipH="1">
            <a:off x="6692900" y="2794000"/>
            <a:ext cx="609600" cy="920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flipH="1">
            <a:off x="6727825" y="2781300"/>
            <a:ext cx="12096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7" name="Text Box 65"/>
          <p:cNvSpPr txBox="1">
            <a:spLocks noChangeArrowheads="1"/>
          </p:cNvSpPr>
          <p:nvPr/>
        </p:nvSpPr>
        <p:spPr bwMode="auto">
          <a:xfrm>
            <a:off x="5102225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5765800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6429375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7092950" y="18716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7754938" y="18716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5427663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6091238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6753225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7416800" y="187166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6054725" y="37830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6435725" y="36671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</a:t>
            </a: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4721225" y="59928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50" name="Text Box 78"/>
          <p:cNvSpPr txBox="1">
            <a:spLocks noChangeArrowheads="1"/>
          </p:cNvSpPr>
          <p:nvPr/>
        </p:nvSpPr>
        <p:spPr bwMode="auto">
          <a:xfrm>
            <a:off x="5392738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6062663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6732588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7402513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54" name="Text Box 82"/>
          <p:cNvSpPr txBox="1">
            <a:spLocks noChangeArrowheads="1"/>
          </p:cNvSpPr>
          <p:nvPr/>
        </p:nvSpPr>
        <p:spPr bwMode="auto">
          <a:xfrm>
            <a:off x="5049838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55" name="Text Box 83"/>
          <p:cNvSpPr txBox="1">
            <a:spLocks noChangeArrowheads="1"/>
          </p:cNvSpPr>
          <p:nvPr/>
        </p:nvSpPr>
        <p:spPr bwMode="auto">
          <a:xfrm>
            <a:off x="5719763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56" name="Text Box 84"/>
          <p:cNvSpPr txBox="1">
            <a:spLocks noChangeArrowheads="1"/>
          </p:cNvSpPr>
          <p:nvPr/>
        </p:nvSpPr>
        <p:spPr bwMode="auto">
          <a:xfrm>
            <a:off x="6389688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57" name="Text Box 85"/>
          <p:cNvSpPr txBox="1">
            <a:spLocks noChangeArrowheads="1"/>
          </p:cNvSpPr>
          <p:nvPr/>
        </p:nvSpPr>
        <p:spPr bwMode="auto">
          <a:xfrm>
            <a:off x="7061200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58" name="Text Box 86"/>
          <p:cNvSpPr txBox="1">
            <a:spLocks noChangeArrowheads="1"/>
          </p:cNvSpPr>
          <p:nvPr/>
        </p:nvSpPr>
        <p:spPr bwMode="auto">
          <a:xfrm>
            <a:off x="6410325" y="36052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?</a:t>
            </a:r>
          </a:p>
        </p:txBody>
      </p:sp>
      <p:sp>
        <p:nvSpPr>
          <p:cNvPr id="3159" name="Text Box 87"/>
          <p:cNvSpPr txBox="1">
            <a:spLocks noChangeArrowheads="1"/>
          </p:cNvSpPr>
          <p:nvPr/>
        </p:nvSpPr>
        <p:spPr bwMode="auto">
          <a:xfrm>
            <a:off x="6054725" y="44878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60" name="Text Box 88"/>
          <p:cNvSpPr txBox="1">
            <a:spLocks noChangeArrowheads="1"/>
          </p:cNvSpPr>
          <p:nvPr/>
        </p:nvSpPr>
        <p:spPr bwMode="auto">
          <a:xfrm>
            <a:off x="6448425" y="43084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</a:t>
            </a:r>
          </a:p>
        </p:txBody>
      </p:sp>
      <p:sp>
        <p:nvSpPr>
          <p:cNvPr id="3162" name="Text Box 90"/>
          <p:cNvSpPr txBox="1">
            <a:spLocks noChangeArrowheads="1"/>
          </p:cNvSpPr>
          <p:nvPr/>
        </p:nvSpPr>
        <p:spPr bwMode="auto">
          <a:xfrm>
            <a:off x="8072438" y="59928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7731125" y="59928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 flipH="1">
            <a:off x="5000625" y="5016500"/>
            <a:ext cx="1654175" cy="108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 flipH="1">
            <a:off x="5657850" y="5016500"/>
            <a:ext cx="10096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6" name="Line 94"/>
          <p:cNvSpPr>
            <a:spLocks noChangeShapeType="1"/>
          </p:cNvSpPr>
          <p:nvPr/>
        </p:nvSpPr>
        <p:spPr bwMode="auto">
          <a:xfrm flipH="1">
            <a:off x="6299200" y="5006975"/>
            <a:ext cx="371475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7" name="Line 95"/>
          <p:cNvSpPr>
            <a:spLocks noChangeShapeType="1"/>
          </p:cNvSpPr>
          <p:nvPr/>
        </p:nvSpPr>
        <p:spPr bwMode="auto">
          <a:xfrm>
            <a:off x="6680200" y="5016500"/>
            <a:ext cx="257175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8" name="Line 96"/>
          <p:cNvSpPr>
            <a:spLocks noChangeShapeType="1"/>
          </p:cNvSpPr>
          <p:nvPr/>
        </p:nvSpPr>
        <p:spPr bwMode="auto">
          <a:xfrm>
            <a:off x="6680200" y="5013325"/>
            <a:ext cx="8953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9" name="Line 97"/>
          <p:cNvSpPr>
            <a:spLocks noChangeShapeType="1"/>
          </p:cNvSpPr>
          <p:nvPr/>
        </p:nvSpPr>
        <p:spPr bwMode="auto">
          <a:xfrm>
            <a:off x="6696075" y="5013325"/>
            <a:ext cx="1536700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0" name="Text Box 98"/>
          <p:cNvSpPr txBox="1">
            <a:spLocks noChangeArrowheads="1"/>
          </p:cNvSpPr>
          <p:nvPr/>
        </p:nvSpPr>
        <p:spPr bwMode="auto">
          <a:xfrm>
            <a:off x="2562225" y="359886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15</a:t>
            </a:r>
          </a:p>
        </p:txBody>
      </p:sp>
      <p:sp>
        <p:nvSpPr>
          <p:cNvPr id="3171" name="Text Box 99"/>
          <p:cNvSpPr txBox="1">
            <a:spLocks noChangeArrowheads="1"/>
          </p:cNvSpPr>
          <p:nvPr/>
        </p:nvSpPr>
        <p:spPr bwMode="auto">
          <a:xfrm>
            <a:off x="2562225" y="448786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18</a:t>
            </a:r>
          </a:p>
        </p:txBody>
      </p:sp>
      <p:sp>
        <p:nvSpPr>
          <p:cNvPr id="3172" name="Text Box 100"/>
          <p:cNvSpPr txBox="1">
            <a:spLocks noChangeArrowheads="1"/>
          </p:cNvSpPr>
          <p:nvPr/>
        </p:nvSpPr>
        <p:spPr bwMode="auto">
          <a:xfrm>
            <a:off x="6931025" y="378301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243</a:t>
            </a:r>
          </a:p>
        </p:txBody>
      </p:sp>
      <p:sp>
        <p:nvSpPr>
          <p:cNvPr id="3173" name="Text Box 101"/>
          <p:cNvSpPr txBox="1">
            <a:spLocks noChangeArrowheads="1"/>
          </p:cNvSpPr>
          <p:nvPr/>
        </p:nvSpPr>
        <p:spPr bwMode="auto">
          <a:xfrm>
            <a:off x="6931025" y="44878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729</a:t>
            </a:r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212725" y="1201738"/>
            <a:ext cx="404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Повторяющееся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Сложение</a:t>
            </a:r>
            <a:endParaRPr lang="en-US" sz="2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4822825" y="1189038"/>
            <a:ext cx="422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Повторяющееся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Умножение</a:t>
            </a:r>
            <a:endParaRPr lang="en-US" sz="2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>
            <a:off x="2187575" y="155575"/>
            <a:ext cx="522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Повторение арифметики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182" name="Group 110"/>
          <p:cNvGrpSpPr>
            <a:grpSpLocks/>
          </p:cNvGrpSpPr>
          <p:nvPr/>
        </p:nvGrpSpPr>
        <p:grpSpPr bwMode="auto">
          <a:xfrm>
            <a:off x="3911600" y="2070100"/>
            <a:ext cx="1130300" cy="1549400"/>
            <a:chOff x="2464" y="1304"/>
            <a:chExt cx="712" cy="256"/>
          </a:xfrm>
        </p:grpSpPr>
        <p:sp>
          <p:nvSpPr>
            <p:cNvPr id="3179" name="AutoShape 107"/>
            <p:cNvSpPr>
              <a:spLocks noChangeArrowheads="1"/>
            </p:cNvSpPr>
            <p:nvPr/>
          </p:nvSpPr>
          <p:spPr bwMode="auto">
            <a:xfrm>
              <a:off x="2464" y="1304"/>
              <a:ext cx="712" cy="256"/>
            </a:xfrm>
            <a:prstGeom prst="chevron">
              <a:avLst>
                <a:gd name="adj" fmla="val 69531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1">
                <a:solidFill>
                  <a:schemeClr val="bg1"/>
                </a:solidFill>
              </a:endParaRPr>
            </a:p>
          </p:txBody>
        </p:sp>
        <p:sp>
          <p:nvSpPr>
            <p:cNvPr id="3181" name="Text Box 109"/>
            <p:cNvSpPr txBox="1">
              <a:spLocks noChangeArrowheads="1"/>
            </p:cNvSpPr>
            <p:nvPr/>
          </p:nvSpPr>
          <p:spPr bwMode="auto">
            <a:xfrm>
              <a:off x="2598" y="1349"/>
              <a:ext cx="522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1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по </a:t>
              </a:r>
            </a:p>
            <a:p>
              <a:pPr algn="ctr"/>
              <a:r>
                <a:rPr lang="ru-RU" sz="11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аналогии</a:t>
              </a:r>
              <a:endParaRPr lang="en-US" sz="1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9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1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7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3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9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1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7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3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9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7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4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1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8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5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2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9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6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30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7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2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18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26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" grpId="0" autoUpdateAnimBg="0"/>
      <p:bldP spid="3123" grpId="0" animBg="1"/>
      <p:bldP spid="3124" grpId="0" autoUpdateAnimBg="0"/>
      <p:bldP spid="3125" grpId="0" animBg="1"/>
      <p:bldP spid="3126" grpId="0" autoUpdateAnimBg="0"/>
      <p:bldP spid="3127" grpId="0" animBg="1"/>
      <p:bldP spid="3128" grpId="0" autoUpdateAnimBg="0"/>
      <p:bldP spid="3129" grpId="0" animBg="1"/>
      <p:bldP spid="3130" grpId="0" autoUpdateAnimBg="0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utoUpdateAnimBg="0"/>
      <p:bldP spid="3138" grpId="0" autoUpdateAnimBg="0"/>
      <p:bldP spid="3139" grpId="0" autoUpdateAnimBg="0"/>
      <p:bldP spid="3140" grpId="0" autoUpdateAnimBg="0"/>
      <p:bldP spid="3141" grpId="0" autoUpdateAnimBg="0"/>
      <p:bldP spid="3142" grpId="0" autoUpdateAnimBg="0"/>
      <p:bldP spid="3143" grpId="0" autoUpdateAnimBg="0"/>
      <p:bldP spid="3144" grpId="0" autoUpdateAnimBg="0"/>
      <p:bldP spid="3145" grpId="0" autoUpdateAnimBg="0"/>
      <p:bldP spid="3146" grpId="0" autoUpdateAnimBg="0"/>
      <p:bldP spid="3147" grpId="0" autoUpdateAnimBg="0"/>
      <p:bldP spid="3149" grpId="0" autoUpdateAnimBg="0"/>
      <p:bldP spid="3150" grpId="0" autoUpdateAnimBg="0"/>
      <p:bldP spid="3151" grpId="0" autoUpdateAnimBg="0"/>
      <p:bldP spid="3152" grpId="0" autoUpdateAnimBg="0"/>
      <p:bldP spid="3153" grpId="0" autoUpdateAnimBg="0"/>
      <p:bldP spid="3154" grpId="0" autoUpdateAnimBg="0"/>
      <p:bldP spid="3155" grpId="0" autoUpdateAnimBg="0"/>
      <p:bldP spid="3156" grpId="0" autoUpdateAnimBg="0"/>
      <p:bldP spid="3157" grpId="0" autoUpdateAnimBg="0"/>
      <p:bldP spid="3158" grpId="0" autoUpdateAnimBg="0"/>
      <p:bldP spid="3159" grpId="0" autoUpdateAnimBg="0"/>
      <p:bldP spid="3160" grpId="0" autoUpdateAnimBg="0"/>
      <p:bldP spid="3162" grpId="0" autoUpdateAnimBg="0"/>
      <p:bldP spid="3163" grpId="0" autoUpdateAnimBg="0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2" grpId="0" autoUpdateAnimBg="0"/>
      <p:bldP spid="3173" grpId="0" autoUpdateAnimBg="0"/>
      <p:bldP spid="31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03200" y="29956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73125" y="29956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43050" y="29956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12975" y="29956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82900" y="29956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31813" y="29956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201738" y="29956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871663" y="29956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541588" y="29956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282700" y="14779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612900" y="12858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9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552825" y="29956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209925" y="29956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482600" y="2006600"/>
            <a:ext cx="1654175" cy="108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1139825" y="2006600"/>
            <a:ext cx="10096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1781175" y="1997075"/>
            <a:ext cx="371475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2162175" y="2006600"/>
            <a:ext cx="257175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2162175" y="2003425"/>
            <a:ext cx="8953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2178050" y="2003425"/>
            <a:ext cx="1536700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413000" y="147796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19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683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222750" y="29956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892675" y="29956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879850" y="29956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549775" y="29956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561013" y="29956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5219700" y="29956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2136775" y="1993900"/>
            <a:ext cx="22479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2136775" y="1993900"/>
            <a:ext cx="28829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2136775" y="1993900"/>
            <a:ext cx="3556000" cy="1130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3475038" y="155575"/>
            <a:ext cx="2652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Еще пример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31" name="Picture 35" descr="TI-30X I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13" y="1282700"/>
            <a:ext cx="2744787" cy="4875213"/>
          </a:xfrm>
          <a:prstGeom prst="rect">
            <a:avLst/>
          </a:prstGeom>
          <a:noFill/>
        </p:spPr>
      </p:pic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241800" y="4440238"/>
            <a:ext cx="22780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139" name="Group 43"/>
          <p:cNvGrpSpPr>
            <a:grpSpLocks/>
          </p:cNvGrpSpPr>
          <p:nvPr/>
        </p:nvGrpSpPr>
        <p:grpSpPr bwMode="auto">
          <a:xfrm>
            <a:off x="3529013" y="4184650"/>
            <a:ext cx="730250" cy="641350"/>
            <a:chOff x="2239" y="2636"/>
            <a:chExt cx="460" cy="404"/>
          </a:xfrm>
        </p:grpSpPr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2239" y="2698"/>
              <a:ext cx="403" cy="20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2300" y="2636"/>
              <a:ext cx="39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bg1"/>
                  </a:solidFill>
                  <a:latin typeface="Batang" pitchFamily="18" charset="-127"/>
                </a:rPr>
                <a:t>^</a:t>
              </a:r>
            </a:p>
          </p:txBody>
        </p:sp>
      </p:grp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6500813" y="2235200"/>
            <a:ext cx="1943100" cy="681038"/>
          </a:xfrm>
          <a:prstGeom prst="roundRect">
            <a:avLst>
              <a:gd name="adj" fmla="val 16667"/>
            </a:avLst>
          </a:prstGeom>
          <a:solidFill>
            <a:srgbClr val="C5FFC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6569075" y="2198688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  <a:r>
              <a:rPr lang="en-US" sz="2400">
                <a:cs typeface="Arial" pitchFamily="34" charset="0"/>
              </a:rPr>
              <a:t>^9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7285038" y="2509838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/>
              <a:t>19683.</a:t>
            </a:r>
            <a:endParaRPr lang="en-US" sz="24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75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9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7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3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9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1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7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3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9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1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7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8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6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4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2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utoUpdateAnimBg="0"/>
      <p:bldP spid="4108" grpId="0" autoUpdateAnimBg="0"/>
      <p:bldP spid="4109" grpId="0" autoUpdateAnimBg="0"/>
      <p:bldP spid="4110" grpId="0" autoUpdateAnimBg="0"/>
      <p:bldP spid="4112" grpId="0" autoUpdateAnimBg="0"/>
      <p:bldP spid="4113" grpId="0" autoUpdateAnimBg="0"/>
      <p:bldP spid="4114" grpId="0" animBg="1"/>
      <p:bldP spid="4115" grpId="0" animBg="1"/>
      <p:bldP spid="4116" grpId="0" animBg="1"/>
      <p:bldP spid="4117" grpId="0" animBg="1"/>
      <p:bldP spid="4118" grpId="0" animBg="1"/>
      <p:bldP spid="4119" grpId="0" animBg="1"/>
      <p:bldP spid="4120" grpId="0" autoUpdateAnimBg="0"/>
      <p:bldP spid="4121" grpId="0" autoUpdateAnimBg="0"/>
      <p:bldP spid="4122" grpId="0" autoUpdateAnimBg="0"/>
      <p:bldP spid="4123" grpId="0" autoUpdateAnimBg="0"/>
      <p:bldP spid="4124" grpId="0" autoUpdateAnimBg="0"/>
      <p:bldP spid="4125" grpId="0" autoUpdateAnimBg="0"/>
      <p:bldP spid="4126" grpId="0" autoUpdateAnimBg="0"/>
      <p:bldP spid="4127" grpId="0" animBg="1"/>
      <p:bldP spid="4128" grpId="0" animBg="1"/>
      <p:bldP spid="4129" grpId="0" animBg="1"/>
      <p:bldP spid="4130" grpId="0" autoUpdateAnimBg="0"/>
      <p:bldP spid="4133" grpId="0" animBg="1"/>
      <p:bldP spid="4136" grpId="0" animBg="1"/>
      <p:bldP spid="4137" grpId="0" autoUpdateAnimBg="0"/>
      <p:bldP spid="41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27289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43150" y="27289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13075" y="27289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683000" y="27289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52925" y="27289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001838" y="27289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671763" y="27289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341688" y="27289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011613" y="27289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19425" y="11985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400425" y="10953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9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022850" y="27289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679950" y="27289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1952625" y="1739900"/>
            <a:ext cx="1654175" cy="108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2609850" y="1739900"/>
            <a:ext cx="10096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3251200" y="1730375"/>
            <a:ext cx="371475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3632200" y="1739900"/>
            <a:ext cx="257175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632200" y="1736725"/>
            <a:ext cx="8953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3648075" y="1736725"/>
            <a:ext cx="1536700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883025" y="121126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19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683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692775" y="27289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362700" y="27289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349875" y="27289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019800" y="27289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7031038" y="27289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689725" y="27289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3606800" y="1727200"/>
            <a:ext cx="22479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606800" y="1727200"/>
            <a:ext cx="28829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606800" y="1727200"/>
            <a:ext cx="3556000" cy="1130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685925" y="56372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355850" y="56372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025775" y="56372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695700" y="56372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365625" y="56372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014538" y="56372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2684463" y="56372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3354388" y="56372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4024313" y="56372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3133725" y="41195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3451225" y="39528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9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5035550" y="56372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4692650" y="56372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 flipH="1">
            <a:off x="1965325" y="4648200"/>
            <a:ext cx="1654175" cy="108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 flipH="1">
            <a:off x="2622550" y="4648200"/>
            <a:ext cx="10096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 flipH="1">
            <a:off x="3263900" y="4638675"/>
            <a:ext cx="371475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3644900" y="4648200"/>
            <a:ext cx="257175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3644900" y="4645025"/>
            <a:ext cx="8953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3660775" y="4645025"/>
            <a:ext cx="1536700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895725" y="41195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512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5705475" y="56372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6375400" y="563721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5362575" y="56372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6032500" y="56372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7043738" y="563721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6702425" y="5637213"/>
            <a:ext cx="466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×</a:t>
            </a:r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>
            <a:off x="3619500" y="4635500"/>
            <a:ext cx="22479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>
            <a:off x="3619500" y="4635500"/>
            <a:ext cx="28829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3619500" y="4635500"/>
            <a:ext cx="3556000" cy="1130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3019425" y="155575"/>
            <a:ext cx="3567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Другие примеры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7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3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9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1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7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3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9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1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7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2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8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6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4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2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6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2" grpId="0" autoUpdateAnimBg="0"/>
      <p:bldP spid="5153" grpId="0" autoUpdateAnimBg="0"/>
      <p:bldP spid="5154" grpId="0" autoUpdateAnimBg="0"/>
      <p:bldP spid="5155" grpId="0" autoUpdateAnimBg="0"/>
      <p:bldP spid="5156" grpId="0" autoUpdateAnimBg="0"/>
      <p:bldP spid="5157" grpId="0" autoUpdateAnimBg="0"/>
      <p:bldP spid="5158" grpId="0" autoUpdateAnimBg="0"/>
      <p:bldP spid="5159" grpId="0" autoUpdateAnimBg="0"/>
      <p:bldP spid="5160" grpId="0" autoUpdateAnimBg="0"/>
      <p:bldP spid="5161" grpId="0" autoUpdateAnimBg="0"/>
      <p:bldP spid="5162" grpId="0" autoUpdateAnimBg="0"/>
      <p:bldP spid="5164" grpId="0" autoUpdateAnimBg="0"/>
      <p:bldP spid="5165" grpId="0" autoUpdateAnimBg="0"/>
      <p:bldP spid="5166" grpId="0" animBg="1"/>
      <p:bldP spid="5167" grpId="0" animBg="1"/>
      <p:bldP spid="5168" grpId="0" animBg="1"/>
      <p:bldP spid="5169" grpId="0" animBg="1"/>
      <p:bldP spid="5170" grpId="0" animBg="1"/>
      <p:bldP spid="5171" grpId="0" animBg="1"/>
      <p:bldP spid="5172" grpId="0" autoUpdateAnimBg="0"/>
      <p:bldP spid="5173" grpId="0" autoUpdateAnimBg="0"/>
      <p:bldP spid="5174" grpId="0" autoUpdateAnimBg="0"/>
      <p:bldP spid="5175" grpId="0" autoUpdateAnimBg="0"/>
      <p:bldP spid="5176" grpId="0" autoUpdateAnimBg="0"/>
      <p:bldP spid="5177" grpId="0" autoUpdateAnimBg="0"/>
      <p:bldP spid="5178" grpId="0" autoUpdateAnimBg="0"/>
      <p:bldP spid="5179" grpId="0" animBg="1"/>
      <p:bldP spid="5180" grpId="0" animBg="1"/>
      <p:bldP spid="51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800100" y="3327400"/>
            <a:ext cx="7226300" cy="1016000"/>
          </a:xfrm>
          <a:prstGeom prst="rect">
            <a:avLst/>
          </a:prstGeom>
          <a:solidFill>
            <a:srgbClr val="C5FF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2239963"/>
            <a:ext cx="266541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Основание</a:t>
            </a:r>
            <a:endParaRPr lang="en-US" sz="3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400425" y="2239963"/>
            <a:ext cx="42370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Показатель</a:t>
            </a:r>
            <a:endParaRPr lang="en-US" sz="380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981325" y="12112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336925" y="9937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2565400" y="1765300"/>
            <a:ext cx="546100" cy="673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3644900" y="1473200"/>
            <a:ext cx="381000" cy="952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95325" y="3341688"/>
            <a:ext cx="7380288" cy="946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Показатель</a:t>
            </a:r>
            <a:r>
              <a:rPr lang="en-US" sz="2800" i="1"/>
              <a:t> </a:t>
            </a:r>
            <a:r>
              <a:rPr lang="ru-RU" sz="2800" i="1"/>
              <a:t>говорит сколько раз нужно </a:t>
            </a:r>
            <a:r>
              <a:rPr lang="ru-RU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умножить</a:t>
            </a:r>
            <a:r>
              <a:rPr lang="en-US" sz="2800" i="1"/>
              <a:t> </a:t>
            </a:r>
            <a:r>
              <a:rPr lang="ru-RU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Основание</a:t>
            </a:r>
            <a:r>
              <a:rPr lang="en-US" sz="2800" i="1"/>
              <a:t>.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647825" y="5211763"/>
            <a:ext cx="4524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054225" y="50450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29013" y="5284788"/>
            <a:ext cx="546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Умножить</a:t>
            </a:r>
            <a:r>
              <a:rPr lang="en-US" sz="2800"/>
              <a:t> </a:t>
            </a:r>
            <a:r>
              <a:rPr lang="en-US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en-US" sz="2800"/>
              <a:t> </a:t>
            </a:r>
            <a:r>
              <a:rPr lang="ru-RU" sz="2800"/>
              <a:t>раз</a:t>
            </a:r>
            <a:r>
              <a:rPr lang="en-US" sz="2800"/>
              <a:t>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/>
              <a:t> </a:t>
            </a:r>
            <a:r>
              <a:rPr lang="ru-RU" sz="2800"/>
              <a:t>между собой</a:t>
            </a:r>
            <a:r>
              <a:rPr lang="en-US" sz="2800"/>
              <a:t>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92100" y="4821238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Основание</a:t>
            </a:r>
            <a:r>
              <a:rPr lang="en-US" sz="2400"/>
              <a:t> =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104900" y="5811838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8000"/>
                </a:solidFill>
              </a:rPr>
              <a:t>показатель</a:t>
            </a:r>
            <a:r>
              <a:rPr lang="en-US" sz="2400"/>
              <a:t> = </a:t>
            </a:r>
            <a:r>
              <a:rPr lang="en-US" sz="2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3568700" y="6045200"/>
            <a:ext cx="18669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5435600" y="5753100"/>
            <a:ext cx="0" cy="2921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2755900" y="50419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6413500" y="5029200"/>
            <a:ext cx="0" cy="33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773488" y="155575"/>
            <a:ext cx="2047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Термины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8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3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8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3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  <p:bldP spid="6148" grpId="0" autoUpdateAnimBg="0"/>
      <p:bldP spid="6149" grpId="0" autoUpdateAnimBg="0"/>
      <p:bldP spid="6151" grpId="0" autoUpdateAnimBg="0"/>
      <p:bldP spid="6152" grpId="0" autoUpdateAnimBg="0"/>
      <p:bldP spid="6154" grpId="0" animBg="1"/>
      <p:bldP spid="6155" grpId="0" animBg="1"/>
      <p:bldP spid="6156" grpId="0" autoUpdateAnimBg="0"/>
      <p:bldP spid="6157" grpId="0" autoUpdateAnimBg="0"/>
      <p:bldP spid="6158" grpId="0" autoUpdateAnimBg="0"/>
      <p:bldP spid="6160" grpId="0" autoUpdateAnimBg="0"/>
      <p:bldP spid="6161" grpId="0" autoUpdateAnimBg="0"/>
      <p:bldP spid="6162" grpId="0" autoUpdateAnimBg="0"/>
      <p:bldP spid="6163" grpId="0" animBg="1"/>
      <p:bldP spid="6164" grpId="0" animBg="1"/>
      <p:bldP spid="6165" grpId="0" animBg="1"/>
      <p:bldP spid="6166" grpId="0" animBg="1"/>
      <p:bldP spid="61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68413" y="155575"/>
            <a:ext cx="7062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калькулятором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6725" y="100806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6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609725" y="10080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729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66725" y="177641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6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609725" y="177641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15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625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66725" y="253841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7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609725" y="253841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823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543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00025" y="3300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10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609725" y="330041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10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25425" y="4062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15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7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609725" y="4062413"/>
            <a:ext cx="3281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170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859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375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92125" y="4824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20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609725" y="4824413"/>
            <a:ext cx="27447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048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576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38125" y="5586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20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5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609725" y="5586413"/>
            <a:ext cx="27447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419725" y="1008063"/>
            <a:ext cx="13493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842125" y="100806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5.0625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419725" y="1744663"/>
            <a:ext cx="13493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0.2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842125" y="174466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0.0016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153025" y="2519363"/>
            <a:ext cx="16176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10.2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622925" y="3141663"/>
            <a:ext cx="3281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10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824.3216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152400" y="812800"/>
            <a:ext cx="8877300" cy="570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8" grpId="0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4" grpId="0" autoUpdateAnimBg="0"/>
      <p:bldP spid="8205" grpId="0" autoUpdateAnimBg="0"/>
      <p:bldP spid="8206" grpId="0" autoUpdateAnimBg="0"/>
      <p:bldP spid="8207" grpId="0" autoUpdateAnimBg="0"/>
      <p:bldP spid="8208" grpId="0" autoUpdateAnimBg="0"/>
      <p:bldP spid="8209" grpId="0" autoUpdateAnimBg="0"/>
      <p:bldP spid="8210" grpId="0" autoUpdateAnimBg="0"/>
      <p:bldP spid="8211" grpId="0" autoUpdateAnimBg="0"/>
      <p:bldP spid="8212" grpId="0" autoUpdateAnimBg="0"/>
      <p:bldP spid="8213" grpId="0" autoUpdateAnimBg="0"/>
      <p:bldP spid="8214" grpId="0" autoUpdateAnimBg="0"/>
      <p:bldP spid="8215" grpId="0" autoUpdateAnimBg="0"/>
      <p:bldP spid="8216" grpId="0" autoUpdateAnimBg="0"/>
      <p:bldP spid="8217" grpId="0" autoUpdateAnimBg="0"/>
      <p:bldP spid="8218" grpId="0" autoUpdateAnimBg="0"/>
      <p:bldP spid="82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260475" y="155575"/>
            <a:ext cx="7062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калькулятором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66725" y="100806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6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09725" y="100806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729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6725" y="177641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6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609725" y="177641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15,625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66725" y="2538413"/>
            <a:ext cx="9477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7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7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609725" y="2538413"/>
            <a:ext cx="2343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823,543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00025" y="3300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10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609725" y="330041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10,000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25425" y="4062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15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7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609725" y="4062413"/>
            <a:ext cx="3281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170,859,375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92125" y="4824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20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609725" y="4824413"/>
            <a:ext cx="27447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1,048,576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38125" y="5586413"/>
            <a:ext cx="1216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20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5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609725" y="5586413"/>
            <a:ext cx="27447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3,200,000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419725" y="1008063"/>
            <a:ext cx="13493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1.5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842125" y="100806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5.0625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419725" y="1744663"/>
            <a:ext cx="13493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0.2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842125" y="1744663"/>
            <a:ext cx="2074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0.0016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153025" y="2519363"/>
            <a:ext cx="16176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10.2</a:t>
            </a:r>
            <a:r>
              <a:rPr lang="en-US" sz="3800">
                <a:solidFill>
                  <a:schemeClr val="accent2"/>
                </a:solidFill>
                <a:latin typeface=""/>
              </a:rPr>
              <a:t>^</a:t>
            </a:r>
            <a:r>
              <a:rPr lang="en-US" sz="3800">
                <a:latin typeface=""/>
              </a:rPr>
              <a:t>4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5622925" y="3141663"/>
            <a:ext cx="3281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10,824.3216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165100" y="901700"/>
            <a:ext cx="8864600" cy="5549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177800" y="901700"/>
            <a:ext cx="8813800" cy="5524500"/>
          </a:xfrm>
          <a:prstGeom prst="rect">
            <a:avLst/>
          </a:prstGeom>
          <a:solidFill>
            <a:srgbClr val="CC3300">
              <a:alpha val="8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2500" b="1">
              <a:solidFill>
                <a:srgbClr val="00DA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itchFamily="66" charset="0"/>
            </a:endParaRP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1504950" y="2974975"/>
            <a:ext cx="60833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Отлично</a:t>
            </a:r>
            <a:r>
              <a:rPr lang="en-US" sz="10000" b="1">
                <a:solidFill>
                  <a:srgbClr val="00D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2222E-6 7.40741E-7 L 0.00139 -0.17593 " pathEditMode="relative" rAng="0" ptsTypes="AA">
                                      <p:cBhvr>
                                        <p:cTn id="1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8"/>
                                    </p:animMotion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  <p:bldP spid="20506" grpId="0"/>
      <p:bldP spid="2050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96975" y="155575"/>
            <a:ext cx="7192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Попрактикуемся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калькулятора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30325" y="1004888"/>
            <a:ext cx="6111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  <a:r>
              <a:rPr lang="en-US" sz="3800" baseline="30000">
                <a:latin typeface=""/>
              </a:rPr>
              <a:t>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73325" y="10080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9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30325" y="1773238"/>
            <a:ext cx="6111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5</a:t>
            </a:r>
            <a:r>
              <a:rPr lang="en-US" sz="3800" baseline="30000">
                <a:latin typeface=""/>
              </a:rPr>
              <a:t>3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473325" y="177641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125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30325" y="2535238"/>
            <a:ext cx="6111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7</a:t>
            </a:r>
            <a:r>
              <a:rPr lang="en-US" sz="3800" baseline="30000">
                <a:latin typeface=""/>
              </a:rPr>
              <a:t>3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473325" y="2538413"/>
            <a:ext cx="140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343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063625" y="3297238"/>
            <a:ext cx="879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10</a:t>
            </a:r>
            <a:r>
              <a:rPr lang="en-US" sz="3800" baseline="30000">
                <a:latin typeface=""/>
              </a:rPr>
              <a:t>3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473325" y="3300413"/>
            <a:ext cx="18065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  <a:r>
              <a:rPr lang="ru-RU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089025" y="4059238"/>
            <a:ext cx="879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15</a:t>
            </a:r>
            <a:r>
              <a:rPr lang="en-US" sz="3800" baseline="30000">
                <a:latin typeface=""/>
              </a:rPr>
              <a:t>1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473325" y="406241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15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355725" y="4821238"/>
            <a:ext cx="6111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2</a:t>
            </a:r>
            <a:r>
              <a:rPr lang="en-US" sz="3800" baseline="30000">
                <a:latin typeface=""/>
              </a:rPr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473325" y="482441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64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343025" y="5583238"/>
            <a:ext cx="6111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1</a:t>
            </a:r>
            <a:r>
              <a:rPr lang="en-US" sz="3800" baseline="30000">
                <a:latin typeface=""/>
              </a:rPr>
              <a:t>9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73325" y="558641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826125" y="1004888"/>
            <a:ext cx="6111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0</a:t>
            </a:r>
            <a:r>
              <a:rPr lang="en-US" sz="3800" baseline="30000">
                <a:latin typeface=""/>
              </a:rPr>
              <a:t>4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842125" y="1008063"/>
            <a:ext cx="8683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813425" y="1741488"/>
            <a:ext cx="6111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3</a:t>
            </a:r>
            <a:r>
              <a:rPr lang="en-US" sz="3800" baseline="30000">
                <a:latin typeface=""/>
              </a:rPr>
              <a:t>4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842125" y="174466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81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813425" y="2516188"/>
            <a:ext cx="6111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4</a:t>
            </a:r>
            <a:r>
              <a:rPr lang="en-US" sz="3800" baseline="30000">
                <a:latin typeface=""/>
              </a:rPr>
              <a:t>3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6842125" y="2519363"/>
            <a:ext cx="1136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64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152400" y="812800"/>
            <a:ext cx="8877300" cy="570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75"/>
                            </p:stCondLst>
                            <p:childTnLst>
                              <p:par>
                                <p:cTn id="1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utoUpdateAnimBg="0"/>
      <p:bldP spid="9238" grpId="0" autoUpdateAnimBg="0"/>
      <p:bldP spid="923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1166</Words>
  <Application>Microsoft Office PowerPoint</Application>
  <PresentationFormat>Экран (4:3)</PresentationFormat>
  <Paragraphs>680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Default Design</vt:lpstr>
      <vt:lpstr>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 Indian Creek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dlink</dc:creator>
  <cp:lastModifiedBy>Пользователь Windows</cp:lastModifiedBy>
  <cp:revision>251</cp:revision>
  <dcterms:created xsi:type="dcterms:W3CDTF">2006-06-20T14:00:30Z</dcterms:created>
  <dcterms:modified xsi:type="dcterms:W3CDTF">2011-02-23T19:12:46Z</dcterms:modified>
</cp:coreProperties>
</file>