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75B50-BC26-47AC-B4DC-1F382740C8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74758-2714-4E5B-AC9E-265CF5168ED1}">
      <dgm:prSet phldrT="[Текст]" custT="1"/>
      <dgm:spPr/>
      <dgm:t>
        <a:bodyPr/>
        <a:lstStyle/>
        <a:p>
          <a:r>
            <a:rPr lang="ru-RU" sz="2400" b="1" dirty="0" smtClean="0"/>
            <a:t>Источники света</a:t>
          </a:r>
          <a:endParaRPr lang="ru-RU" sz="2400" b="1" dirty="0"/>
        </a:p>
      </dgm:t>
    </dgm:pt>
    <dgm:pt modelId="{438DF173-1D4D-470F-8946-5499D832CBD0}" type="parTrans" cxnId="{2DB487AF-8B35-4D62-ACCF-4502604BA572}">
      <dgm:prSet/>
      <dgm:spPr/>
      <dgm:t>
        <a:bodyPr/>
        <a:lstStyle/>
        <a:p>
          <a:endParaRPr lang="ru-RU"/>
        </a:p>
      </dgm:t>
    </dgm:pt>
    <dgm:pt modelId="{2FE61700-8095-4058-8BE3-8EAF6084852D}" type="sibTrans" cxnId="{2DB487AF-8B35-4D62-ACCF-4502604BA572}">
      <dgm:prSet/>
      <dgm:spPr/>
      <dgm:t>
        <a:bodyPr/>
        <a:lstStyle/>
        <a:p>
          <a:endParaRPr lang="ru-RU"/>
        </a:p>
      </dgm:t>
    </dgm:pt>
    <dgm:pt modelId="{034A51B8-37E7-4CBB-8972-83EFA09BBDE4}">
      <dgm:prSet phldrT="[Текст]" custT="1"/>
      <dgm:spPr/>
      <dgm:t>
        <a:bodyPr/>
        <a:lstStyle/>
        <a:p>
          <a:r>
            <a:rPr lang="ru-RU" sz="2400" b="1" dirty="0" smtClean="0"/>
            <a:t>Природные (естественные)</a:t>
          </a:r>
          <a:endParaRPr lang="ru-RU" sz="2400" b="1" dirty="0"/>
        </a:p>
      </dgm:t>
    </dgm:pt>
    <dgm:pt modelId="{E529D1BA-819D-4577-B4C0-09C3A70D1FC3}" type="parTrans" cxnId="{4891D5D5-BE69-4B01-BBC4-794BA5BFBF75}">
      <dgm:prSet/>
      <dgm:spPr/>
      <dgm:t>
        <a:bodyPr/>
        <a:lstStyle/>
        <a:p>
          <a:endParaRPr lang="ru-RU"/>
        </a:p>
      </dgm:t>
    </dgm:pt>
    <dgm:pt modelId="{F52E6E12-4120-4BA9-8F58-B3EF76245A91}" type="sibTrans" cxnId="{4891D5D5-BE69-4B01-BBC4-794BA5BFBF75}">
      <dgm:prSet/>
      <dgm:spPr/>
      <dgm:t>
        <a:bodyPr/>
        <a:lstStyle/>
        <a:p>
          <a:endParaRPr lang="ru-RU"/>
        </a:p>
      </dgm:t>
    </dgm:pt>
    <dgm:pt modelId="{B0C74038-01F2-47FC-90CB-3503360DC0A0}">
      <dgm:prSet phldrT="[Текст]" custT="1"/>
      <dgm:spPr/>
      <dgm:t>
        <a:bodyPr/>
        <a:lstStyle/>
        <a:p>
          <a:r>
            <a:rPr lang="ru-RU" sz="2400" b="1" dirty="0" smtClean="0"/>
            <a:t>Солнце, звезды</a:t>
          </a:r>
          <a:endParaRPr lang="ru-RU" sz="2400" b="1" dirty="0"/>
        </a:p>
      </dgm:t>
    </dgm:pt>
    <dgm:pt modelId="{CD1A2D13-5E2B-47AF-B73C-ACA707A9E85E}" type="parTrans" cxnId="{45293D53-DC56-4BF1-B945-E2A6C8E663CB}">
      <dgm:prSet/>
      <dgm:spPr/>
      <dgm:t>
        <a:bodyPr/>
        <a:lstStyle/>
        <a:p>
          <a:endParaRPr lang="ru-RU"/>
        </a:p>
      </dgm:t>
    </dgm:pt>
    <dgm:pt modelId="{34919881-8023-45BD-888E-E5FE2AF90A7D}" type="sibTrans" cxnId="{45293D53-DC56-4BF1-B945-E2A6C8E663CB}">
      <dgm:prSet/>
      <dgm:spPr/>
      <dgm:t>
        <a:bodyPr/>
        <a:lstStyle/>
        <a:p>
          <a:endParaRPr lang="ru-RU"/>
        </a:p>
      </dgm:t>
    </dgm:pt>
    <dgm:pt modelId="{1ADE3276-B50D-4B46-9D43-090A837019CD}">
      <dgm:prSet phldrT="[Текст]" custT="1"/>
      <dgm:spPr/>
      <dgm:t>
        <a:bodyPr/>
        <a:lstStyle/>
        <a:p>
          <a:r>
            <a:rPr lang="ru-RU" sz="2800" b="1" dirty="0" smtClean="0"/>
            <a:t>Искусственные</a:t>
          </a:r>
          <a:endParaRPr lang="ru-RU" sz="2800" b="1" dirty="0"/>
        </a:p>
      </dgm:t>
    </dgm:pt>
    <dgm:pt modelId="{E70047CD-EAED-434F-9538-BBDFDA1C1679}" type="parTrans" cxnId="{6625F4CD-1E29-495F-A4CE-5163E02B2218}">
      <dgm:prSet/>
      <dgm:spPr/>
      <dgm:t>
        <a:bodyPr/>
        <a:lstStyle/>
        <a:p>
          <a:endParaRPr lang="ru-RU"/>
        </a:p>
      </dgm:t>
    </dgm:pt>
    <dgm:pt modelId="{52D2321D-EB85-42C7-93C5-01F325FC68BA}" type="sibTrans" cxnId="{6625F4CD-1E29-495F-A4CE-5163E02B2218}">
      <dgm:prSet/>
      <dgm:spPr/>
      <dgm:t>
        <a:bodyPr/>
        <a:lstStyle/>
        <a:p>
          <a:endParaRPr lang="ru-RU"/>
        </a:p>
      </dgm:t>
    </dgm:pt>
    <dgm:pt modelId="{457055F3-FAD3-4B82-9A14-91ED560A7E5B}">
      <dgm:prSet phldrT="[Текст]" custT="1"/>
      <dgm:spPr/>
      <dgm:t>
        <a:bodyPr/>
        <a:lstStyle/>
        <a:p>
          <a:r>
            <a:rPr lang="ru-RU" sz="2400" b="1" dirty="0" smtClean="0"/>
            <a:t>Электрическая лампочка</a:t>
          </a:r>
          <a:endParaRPr lang="ru-RU" sz="2400" b="1" dirty="0"/>
        </a:p>
      </dgm:t>
    </dgm:pt>
    <dgm:pt modelId="{334C6886-2BE0-4714-AF73-7D41BB8497AF}" type="parTrans" cxnId="{BD40C43B-6DB2-4C7E-BEBD-69F0B1C05E46}">
      <dgm:prSet/>
      <dgm:spPr/>
      <dgm:t>
        <a:bodyPr/>
        <a:lstStyle/>
        <a:p>
          <a:endParaRPr lang="ru-RU"/>
        </a:p>
      </dgm:t>
    </dgm:pt>
    <dgm:pt modelId="{ECDA36D8-84D4-44F8-AE92-1C5F2F46EAD0}" type="sibTrans" cxnId="{BD40C43B-6DB2-4C7E-BEBD-69F0B1C05E46}">
      <dgm:prSet/>
      <dgm:spPr/>
      <dgm:t>
        <a:bodyPr/>
        <a:lstStyle/>
        <a:p>
          <a:endParaRPr lang="ru-RU"/>
        </a:p>
      </dgm:t>
    </dgm:pt>
    <dgm:pt modelId="{5743FC95-8EF6-434F-BFBD-AF108865D551}" type="pres">
      <dgm:prSet presAssocID="{84A75B50-BC26-47AC-B4DC-1F382740C8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C70201-F905-42A8-9187-A962286FC5E5}" type="pres">
      <dgm:prSet presAssocID="{03C74758-2714-4E5B-AC9E-265CF5168ED1}" presName="hierRoot1" presStyleCnt="0"/>
      <dgm:spPr/>
    </dgm:pt>
    <dgm:pt modelId="{B35F98C6-5397-46D7-A4F5-F13F35A08506}" type="pres">
      <dgm:prSet presAssocID="{03C74758-2714-4E5B-AC9E-265CF5168ED1}" presName="composite" presStyleCnt="0"/>
      <dgm:spPr/>
    </dgm:pt>
    <dgm:pt modelId="{5790C458-BEE9-4162-A961-2C143A14B127}" type="pres">
      <dgm:prSet presAssocID="{03C74758-2714-4E5B-AC9E-265CF5168ED1}" presName="background" presStyleLbl="node0" presStyleIdx="0" presStyleCnt="1"/>
      <dgm:spPr/>
    </dgm:pt>
    <dgm:pt modelId="{43F53F3E-D589-4872-85EB-C4A03035B58B}" type="pres">
      <dgm:prSet presAssocID="{03C74758-2714-4E5B-AC9E-265CF5168ED1}" presName="text" presStyleLbl="fgAcc0" presStyleIdx="0" presStyleCnt="1" custScaleX="143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2822C-43C1-41F8-8D95-09294E14F3C1}" type="pres">
      <dgm:prSet presAssocID="{03C74758-2714-4E5B-AC9E-265CF5168ED1}" presName="hierChild2" presStyleCnt="0"/>
      <dgm:spPr/>
    </dgm:pt>
    <dgm:pt modelId="{F2597434-5F33-4BA5-BE3F-B2C57B753016}" type="pres">
      <dgm:prSet presAssocID="{E529D1BA-819D-4577-B4C0-09C3A70D1FC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A145465-6953-46F0-9C50-A964C7EC5B64}" type="pres">
      <dgm:prSet presAssocID="{034A51B8-37E7-4CBB-8972-83EFA09BBDE4}" presName="hierRoot2" presStyleCnt="0"/>
      <dgm:spPr/>
    </dgm:pt>
    <dgm:pt modelId="{793F0DBB-E895-4AAF-9B0F-C2FEAB99B538}" type="pres">
      <dgm:prSet presAssocID="{034A51B8-37E7-4CBB-8972-83EFA09BBDE4}" presName="composite2" presStyleCnt="0"/>
      <dgm:spPr/>
    </dgm:pt>
    <dgm:pt modelId="{AF1D6E50-8430-4CF1-9595-FB05C63434DD}" type="pres">
      <dgm:prSet presAssocID="{034A51B8-37E7-4CBB-8972-83EFA09BBDE4}" presName="background2" presStyleLbl="node2" presStyleIdx="0" presStyleCnt="2"/>
      <dgm:spPr/>
    </dgm:pt>
    <dgm:pt modelId="{9190074D-81C8-43CF-9976-D55F7C765FEB}" type="pres">
      <dgm:prSet presAssocID="{034A51B8-37E7-4CBB-8972-83EFA09BBDE4}" presName="text2" presStyleLbl="fgAcc2" presStyleIdx="0" presStyleCnt="2" custScaleX="181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C066C-A325-4AED-B5B7-3F963DE0EF6F}" type="pres">
      <dgm:prSet presAssocID="{034A51B8-37E7-4CBB-8972-83EFA09BBDE4}" presName="hierChild3" presStyleCnt="0"/>
      <dgm:spPr/>
    </dgm:pt>
    <dgm:pt modelId="{6AEA62D1-54A9-4AD5-BF44-D817E4D7DE64}" type="pres">
      <dgm:prSet presAssocID="{CD1A2D13-5E2B-47AF-B73C-ACA707A9E85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5C9AA62-EEBC-4F1B-A26E-7BEFCC01838A}" type="pres">
      <dgm:prSet presAssocID="{B0C74038-01F2-47FC-90CB-3503360DC0A0}" presName="hierRoot3" presStyleCnt="0"/>
      <dgm:spPr/>
    </dgm:pt>
    <dgm:pt modelId="{981B4B34-871A-4199-9A4B-AD5543DEDD6C}" type="pres">
      <dgm:prSet presAssocID="{B0C74038-01F2-47FC-90CB-3503360DC0A0}" presName="composite3" presStyleCnt="0"/>
      <dgm:spPr/>
    </dgm:pt>
    <dgm:pt modelId="{E292DEEE-D573-4509-97AE-FC97F9AED2EA}" type="pres">
      <dgm:prSet presAssocID="{B0C74038-01F2-47FC-90CB-3503360DC0A0}" presName="background3" presStyleLbl="node3" presStyleIdx="0" presStyleCnt="2"/>
      <dgm:spPr/>
    </dgm:pt>
    <dgm:pt modelId="{002F06A6-702C-4907-9A1E-37EAABD54D9C}" type="pres">
      <dgm:prSet presAssocID="{B0C74038-01F2-47FC-90CB-3503360DC0A0}" presName="text3" presStyleLbl="fgAcc3" presStyleIdx="0" presStyleCnt="2" custScaleX="139342" custLinFactNeighborX="-2134" custLinFactNeighborY="-6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0E6A7-EBE7-47C5-83A0-898F2FD0BD59}" type="pres">
      <dgm:prSet presAssocID="{B0C74038-01F2-47FC-90CB-3503360DC0A0}" presName="hierChild4" presStyleCnt="0"/>
      <dgm:spPr/>
    </dgm:pt>
    <dgm:pt modelId="{FB1EEF9F-E33D-46C4-8CA7-02226626BDAA}" type="pres">
      <dgm:prSet presAssocID="{E70047CD-EAED-434F-9538-BBDFDA1C167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D68352-62E6-4B6F-9787-CC716C7F0282}" type="pres">
      <dgm:prSet presAssocID="{1ADE3276-B50D-4B46-9D43-090A837019CD}" presName="hierRoot2" presStyleCnt="0"/>
      <dgm:spPr/>
    </dgm:pt>
    <dgm:pt modelId="{23212DF0-AD96-4A8F-90F7-ADFF53E4A6D2}" type="pres">
      <dgm:prSet presAssocID="{1ADE3276-B50D-4B46-9D43-090A837019CD}" presName="composite2" presStyleCnt="0"/>
      <dgm:spPr/>
    </dgm:pt>
    <dgm:pt modelId="{AD36DEFE-C71E-45E5-B9A9-8C686BF1A09E}" type="pres">
      <dgm:prSet presAssocID="{1ADE3276-B50D-4B46-9D43-090A837019CD}" presName="background2" presStyleLbl="node2" presStyleIdx="1" presStyleCnt="2"/>
      <dgm:spPr/>
    </dgm:pt>
    <dgm:pt modelId="{A9436575-DB1E-4CD3-9DFA-2C32B70B75BC}" type="pres">
      <dgm:prSet presAssocID="{1ADE3276-B50D-4B46-9D43-090A837019CD}" presName="text2" presStyleLbl="fgAcc2" presStyleIdx="1" presStyleCnt="2" custScaleX="182735" custLinFactNeighborX="-904" custLinFactNeighborY="2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4836-5ED3-458A-A729-1515B76BCD6C}" type="pres">
      <dgm:prSet presAssocID="{1ADE3276-B50D-4B46-9D43-090A837019CD}" presName="hierChild3" presStyleCnt="0"/>
      <dgm:spPr/>
    </dgm:pt>
    <dgm:pt modelId="{D1937905-613B-4E11-BE57-1CB2D57A5955}" type="pres">
      <dgm:prSet presAssocID="{334C6886-2BE0-4714-AF73-7D41BB8497A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817202F-BE3A-4CF3-9839-DC670DCA5EE7}" type="pres">
      <dgm:prSet presAssocID="{457055F3-FAD3-4B82-9A14-91ED560A7E5B}" presName="hierRoot3" presStyleCnt="0"/>
      <dgm:spPr/>
    </dgm:pt>
    <dgm:pt modelId="{BF153BE2-A16C-4EB3-BD1B-3F6ECE1A2C80}" type="pres">
      <dgm:prSet presAssocID="{457055F3-FAD3-4B82-9A14-91ED560A7E5B}" presName="composite3" presStyleCnt="0"/>
      <dgm:spPr/>
    </dgm:pt>
    <dgm:pt modelId="{3299D220-27B4-4E3C-BEEB-B9F9538F8A97}" type="pres">
      <dgm:prSet presAssocID="{457055F3-FAD3-4B82-9A14-91ED560A7E5B}" presName="background3" presStyleLbl="node3" presStyleIdx="1" presStyleCnt="2"/>
      <dgm:spPr/>
    </dgm:pt>
    <dgm:pt modelId="{93DCE90E-5381-498B-90FD-87138AE86640}" type="pres">
      <dgm:prSet presAssocID="{457055F3-FAD3-4B82-9A14-91ED560A7E5B}" presName="text3" presStyleLbl="fgAcc3" presStyleIdx="1" presStyleCnt="2" custScaleX="15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A7FF1-0FD1-4F57-8469-01C438B13B66}" type="pres">
      <dgm:prSet presAssocID="{457055F3-FAD3-4B82-9A14-91ED560A7E5B}" presName="hierChild4" presStyleCnt="0"/>
      <dgm:spPr/>
    </dgm:pt>
  </dgm:ptLst>
  <dgm:cxnLst>
    <dgm:cxn modelId="{3D586F10-73B0-4CB2-8C1D-D06820B9DE5B}" type="presOf" srcId="{B0C74038-01F2-47FC-90CB-3503360DC0A0}" destId="{002F06A6-702C-4907-9A1E-37EAABD54D9C}" srcOrd="0" destOrd="0" presId="urn:microsoft.com/office/officeart/2005/8/layout/hierarchy1"/>
    <dgm:cxn modelId="{17895661-99FD-4AD2-BCA9-77ACE37DCED2}" type="presOf" srcId="{334C6886-2BE0-4714-AF73-7D41BB8497AF}" destId="{D1937905-613B-4E11-BE57-1CB2D57A5955}" srcOrd="0" destOrd="0" presId="urn:microsoft.com/office/officeart/2005/8/layout/hierarchy1"/>
    <dgm:cxn modelId="{45293D53-DC56-4BF1-B945-E2A6C8E663CB}" srcId="{034A51B8-37E7-4CBB-8972-83EFA09BBDE4}" destId="{B0C74038-01F2-47FC-90CB-3503360DC0A0}" srcOrd="0" destOrd="0" parTransId="{CD1A2D13-5E2B-47AF-B73C-ACA707A9E85E}" sibTransId="{34919881-8023-45BD-888E-E5FE2AF90A7D}"/>
    <dgm:cxn modelId="{A22870AA-BEE4-45A3-A60F-C005D3735354}" type="presOf" srcId="{E70047CD-EAED-434F-9538-BBDFDA1C1679}" destId="{FB1EEF9F-E33D-46C4-8CA7-02226626BDAA}" srcOrd="0" destOrd="0" presId="urn:microsoft.com/office/officeart/2005/8/layout/hierarchy1"/>
    <dgm:cxn modelId="{D860FDB8-1F68-4C49-B401-9F38453E8502}" type="presOf" srcId="{1ADE3276-B50D-4B46-9D43-090A837019CD}" destId="{A9436575-DB1E-4CD3-9DFA-2C32B70B75BC}" srcOrd="0" destOrd="0" presId="urn:microsoft.com/office/officeart/2005/8/layout/hierarchy1"/>
    <dgm:cxn modelId="{4CAC11C4-E2D2-4E65-8522-8CE4AAAED76C}" type="presOf" srcId="{457055F3-FAD3-4B82-9A14-91ED560A7E5B}" destId="{93DCE90E-5381-498B-90FD-87138AE86640}" srcOrd="0" destOrd="0" presId="urn:microsoft.com/office/officeart/2005/8/layout/hierarchy1"/>
    <dgm:cxn modelId="{E5D0356F-57C4-4214-8833-6DC73CC27E6E}" type="presOf" srcId="{03C74758-2714-4E5B-AC9E-265CF5168ED1}" destId="{43F53F3E-D589-4872-85EB-C4A03035B58B}" srcOrd="0" destOrd="0" presId="urn:microsoft.com/office/officeart/2005/8/layout/hierarchy1"/>
    <dgm:cxn modelId="{E28E34F4-B9EA-40DA-B4DB-09A6DF6D367A}" type="presOf" srcId="{034A51B8-37E7-4CBB-8972-83EFA09BBDE4}" destId="{9190074D-81C8-43CF-9976-D55F7C765FEB}" srcOrd="0" destOrd="0" presId="urn:microsoft.com/office/officeart/2005/8/layout/hierarchy1"/>
    <dgm:cxn modelId="{6625F4CD-1E29-495F-A4CE-5163E02B2218}" srcId="{03C74758-2714-4E5B-AC9E-265CF5168ED1}" destId="{1ADE3276-B50D-4B46-9D43-090A837019CD}" srcOrd="1" destOrd="0" parTransId="{E70047CD-EAED-434F-9538-BBDFDA1C1679}" sibTransId="{52D2321D-EB85-42C7-93C5-01F325FC68BA}"/>
    <dgm:cxn modelId="{2DB487AF-8B35-4D62-ACCF-4502604BA572}" srcId="{84A75B50-BC26-47AC-B4DC-1F382740C83C}" destId="{03C74758-2714-4E5B-AC9E-265CF5168ED1}" srcOrd="0" destOrd="0" parTransId="{438DF173-1D4D-470F-8946-5499D832CBD0}" sibTransId="{2FE61700-8095-4058-8BE3-8EAF6084852D}"/>
    <dgm:cxn modelId="{40031830-BCBA-40C8-9357-22ECB3288F58}" type="presOf" srcId="{CD1A2D13-5E2B-47AF-B73C-ACA707A9E85E}" destId="{6AEA62D1-54A9-4AD5-BF44-D817E4D7DE64}" srcOrd="0" destOrd="0" presId="urn:microsoft.com/office/officeart/2005/8/layout/hierarchy1"/>
    <dgm:cxn modelId="{BD40C43B-6DB2-4C7E-BEBD-69F0B1C05E46}" srcId="{1ADE3276-B50D-4B46-9D43-090A837019CD}" destId="{457055F3-FAD3-4B82-9A14-91ED560A7E5B}" srcOrd="0" destOrd="0" parTransId="{334C6886-2BE0-4714-AF73-7D41BB8497AF}" sibTransId="{ECDA36D8-84D4-44F8-AE92-1C5F2F46EAD0}"/>
    <dgm:cxn modelId="{4E4C780B-9C7A-4239-970F-63501FF0C424}" type="presOf" srcId="{E529D1BA-819D-4577-B4C0-09C3A70D1FC3}" destId="{F2597434-5F33-4BA5-BE3F-B2C57B753016}" srcOrd="0" destOrd="0" presId="urn:microsoft.com/office/officeart/2005/8/layout/hierarchy1"/>
    <dgm:cxn modelId="{4891D5D5-BE69-4B01-BBC4-794BA5BFBF75}" srcId="{03C74758-2714-4E5B-AC9E-265CF5168ED1}" destId="{034A51B8-37E7-4CBB-8972-83EFA09BBDE4}" srcOrd="0" destOrd="0" parTransId="{E529D1BA-819D-4577-B4C0-09C3A70D1FC3}" sibTransId="{F52E6E12-4120-4BA9-8F58-B3EF76245A91}"/>
    <dgm:cxn modelId="{64E24D4F-716F-4E46-AB80-FD1CAE7CDB0E}" type="presOf" srcId="{84A75B50-BC26-47AC-B4DC-1F382740C83C}" destId="{5743FC95-8EF6-434F-BFBD-AF108865D551}" srcOrd="0" destOrd="0" presId="urn:microsoft.com/office/officeart/2005/8/layout/hierarchy1"/>
    <dgm:cxn modelId="{4D2BE545-C2B4-4B24-B588-38570DFB4920}" type="presParOf" srcId="{5743FC95-8EF6-434F-BFBD-AF108865D551}" destId="{08C70201-F905-42A8-9187-A962286FC5E5}" srcOrd="0" destOrd="0" presId="urn:microsoft.com/office/officeart/2005/8/layout/hierarchy1"/>
    <dgm:cxn modelId="{5AC48DD7-6BD6-4776-953A-58019080E218}" type="presParOf" srcId="{08C70201-F905-42A8-9187-A962286FC5E5}" destId="{B35F98C6-5397-46D7-A4F5-F13F35A08506}" srcOrd="0" destOrd="0" presId="urn:microsoft.com/office/officeart/2005/8/layout/hierarchy1"/>
    <dgm:cxn modelId="{8351CE28-B413-479D-8631-71850E6173A5}" type="presParOf" srcId="{B35F98C6-5397-46D7-A4F5-F13F35A08506}" destId="{5790C458-BEE9-4162-A961-2C143A14B127}" srcOrd="0" destOrd="0" presId="urn:microsoft.com/office/officeart/2005/8/layout/hierarchy1"/>
    <dgm:cxn modelId="{34932176-3F48-421F-97AD-7786CD5D2E7D}" type="presParOf" srcId="{B35F98C6-5397-46D7-A4F5-F13F35A08506}" destId="{43F53F3E-D589-4872-85EB-C4A03035B58B}" srcOrd="1" destOrd="0" presId="urn:microsoft.com/office/officeart/2005/8/layout/hierarchy1"/>
    <dgm:cxn modelId="{D2809431-AAE2-4DDF-8615-DA41F8CFAAB5}" type="presParOf" srcId="{08C70201-F905-42A8-9187-A962286FC5E5}" destId="{58D2822C-43C1-41F8-8D95-09294E14F3C1}" srcOrd="1" destOrd="0" presId="urn:microsoft.com/office/officeart/2005/8/layout/hierarchy1"/>
    <dgm:cxn modelId="{FE2B3483-3D76-4975-BA6A-BE3D491A6F89}" type="presParOf" srcId="{58D2822C-43C1-41F8-8D95-09294E14F3C1}" destId="{F2597434-5F33-4BA5-BE3F-B2C57B753016}" srcOrd="0" destOrd="0" presId="urn:microsoft.com/office/officeart/2005/8/layout/hierarchy1"/>
    <dgm:cxn modelId="{8BD5BA46-1C43-47E2-95BC-49E9280F0265}" type="presParOf" srcId="{58D2822C-43C1-41F8-8D95-09294E14F3C1}" destId="{DA145465-6953-46F0-9C50-A964C7EC5B64}" srcOrd="1" destOrd="0" presId="urn:microsoft.com/office/officeart/2005/8/layout/hierarchy1"/>
    <dgm:cxn modelId="{235CAFD5-E44B-416D-869A-0A26164FEFDC}" type="presParOf" srcId="{DA145465-6953-46F0-9C50-A964C7EC5B64}" destId="{793F0DBB-E895-4AAF-9B0F-C2FEAB99B538}" srcOrd="0" destOrd="0" presId="urn:microsoft.com/office/officeart/2005/8/layout/hierarchy1"/>
    <dgm:cxn modelId="{AF6B8C3B-D1FD-4AA9-9809-E7929C6A96D2}" type="presParOf" srcId="{793F0DBB-E895-4AAF-9B0F-C2FEAB99B538}" destId="{AF1D6E50-8430-4CF1-9595-FB05C63434DD}" srcOrd="0" destOrd="0" presId="urn:microsoft.com/office/officeart/2005/8/layout/hierarchy1"/>
    <dgm:cxn modelId="{D6D3E7E5-9126-4A07-827D-54E1A15E9C9B}" type="presParOf" srcId="{793F0DBB-E895-4AAF-9B0F-C2FEAB99B538}" destId="{9190074D-81C8-43CF-9976-D55F7C765FEB}" srcOrd="1" destOrd="0" presId="urn:microsoft.com/office/officeart/2005/8/layout/hierarchy1"/>
    <dgm:cxn modelId="{229826E4-7606-4BF6-BF42-2C23BA3B4955}" type="presParOf" srcId="{DA145465-6953-46F0-9C50-A964C7EC5B64}" destId="{635C066C-A325-4AED-B5B7-3F963DE0EF6F}" srcOrd="1" destOrd="0" presId="urn:microsoft.com/office/officeart/2005/8/layout/hierarchy1"/>
    <dgm:cxn modelId="{3B5DA9ED-AFED-44CA-8DD9-9612F5E4EA6B}" type="presParOf" srcId="{635C066C-A325-4AED-B5B7-3F963DE0EF6F}" destId="{6AEA62D1-54A9-4AD5-BF44-D817E4D7DE64}" srcOrd="0" destOrd="0" presId="urn:microsoft.com/office/officeart/2005/8/layout/hierarchy1"/>
    <dgm:cxn modelId="{6033B223-F5D8-43D0-A370-DB6C97B60332}" type="presParOf" srcId="{635C066C-A325-4AED-B5B7-3F963DE0EF6F}" destId="{65C9AA62-EEBC-4F1B-A26E-7BEFCC01838A}" srcOrd="1" destOrd="0" presId="urn:microsoft.com/office/officeart/2005/8/layout/hierarchy1"/>
    <dgm:cxn modelId="{ED31A5C7-ADC2-44E8-815A-C4A828C5AAC5}" type="presParOf" srcId="{65C9AA62-EEBC-4F1B-A26E-7BEFCC01838A}" destId="{981B4B34-871A-4199-9A4B-AD5543DEDD6C}" srcOrd="0" destOrd="0" presId="urn:microsoft.com/office/officeart/2005/8/layout/hierarchy1"/>
    <dgm:cxn modelId="{029C5BA6-2EF5-482A-B116-1C5ECD0E43EA}" type="presParOf" srcId="{981B4B34-871A-4199-9A4B-AD5543DEDD6C}" destId="{E292DEEE-D573-4509-97AE-FC97F9AED2EA}" srcOrd="0" destOrd="0" presId="urn:microsoft.com/office/officeart/2005/8/layout/hierarchy1"/>
    <dgm:cxn modelId="{A756693F-5117-4A41-9CE8-85235FF9D068}" type="presParOf" srcId="{981B4B34-871A-4199-9A4B-AD5543DEDD6C}" destId="{002F06A6-702C-4907-9A1E-37EAABD54D9C}" srcOrd="1" destOrd="0" presId="urn:microsoft.com/office/officeart/2005/8/layout/hierarchy1"/>
    <dgm:cxn modelId="{FEE270C6-7272-40FF-9162-C3F2B19B4B62}" type="presParOf" srcId="{65C9AA62-EEBC-4F1B-A26E-7BEFCC01838A}" destId="{FA90E6A7-EBE7-47C5-83A0-898F2FD0BD59}" srcOrd="1" destOrd="0" presId="urn:microsoft.com/office/officeart/2005/8/layout/hierarchy1"/>
    <dgm:cxn modelId="{53A3F0F1-A190-4A40-9AE6-6F2D6C2F53BA}" type="presParOf" srcId="{58D2822C-43C1-41F8-8D95-09294E14F3C1}" destId="{FB1EEF9F-E33D-46C4-8CA7-02226626BDAA}" srcOrd="2" destOrd="0" presId="urn:microsoft.com/office/officeart/2005/8/layout/hierarchy1"/>
    <dgm:cxn modelId="{181A2D75-D636-4357-8DF3-A6163AF122E7}" type="presParOf" srcId="{58D2822C-43C1-41F8-8D95-09294E14F3C1}" destId="{1DD68352-62E6-4B6F-9787-CC716C7F0282}" srcOrd="3" destOrd="0" presId="urn:microsoft.com/office/officeart/2005/8/layout/hierarchy1"/>
    <dgm:cxn modelId="{6784ABF1-0BCF-4712-A326-66FC0A5AB249}" type="presParOf" srcId="{1DD68352-62E6-4B6F-9787-CC716C7F0282}" destId="{23212DF0-AD96-4A8F-90F7-ADFF53E4A6D2}" srcOrd="0" destOrd="0" presId="urn:microsoft.com/office/officeart/2005/8/layout/hierarchy1"/>
    <dgm:cxn modelId="{B8ECE6B6-EECB-433E-A462-914E1A0C5053}" type="presParOf" srcId="{23212DF0-AD96-4A8F-90F7-ADFF53E4A6D2}" destId="{AD36DEFE-C71E-45E5-B9A9-8C686BF1A09E}" srcOrd="0" destOrd="0" presId="urn:microsoft.com/office/officeart/2005/8/layout/hierarchy1"/>
    <dgm:cxn modelId="{695FF3E4-54A0-4AB5-B737-4E67CAAA3552}" type="presParOf" srcId="{23212DF0-AD96-4A8F-90F7-ADFF53E4A6D2}" destId="{A9436575-DB1E-4CD3-9DFA-2C32B70B75BC}" srcOrd="1" destOrd="0" presId="urn:microsoft.com/office/officeart/2005/8/layout/hierarchy1"/>
    <dgm:cxn modelId="{CC52037A-72A4-486A-BEE0-3F2C82EE95DA}" type="presParOf" srcId="{1DD68352-62E6-4B6F-9787-CC716C7F0282}" destId="{9F5F4836-5ED3-458A-A729-1515B76BCD6C}" srcOrd="1" destOrd="0" presId="urn:microsoft.com/office/officeart/2005/8/layout/hierarchy1"/>
    <dgm:cxn modelId="{FA855200-B1B4-41BE-8A5D-C5474B3590E3}" type="presParOf" srcId="{9F5F4836-5ED3-458A-A729-1515B76BCD6C}" destId="{D1937905-613B-4E11-BE57-1CB2D57A5955}" srcOrd="0" destOrd="0" presId="urn:microsoft.com/office/officeart/2005/8/layout/hierarchy1"/>
    <dgm:cxn modelId="{1DCEF1E0-9B4C-4429-9E2D-60D8BE4242AA}" type="presParOf" srcId="{9F5F4836-5ED3-458A-A729-1515B76BCD6C}" destId="{C817202F-BE3A-4CF3-9839-DC670DCA5EE7}" srcOrd="1" destOrd="0" presId="urn:microsoft.com/office/officeart/2005/8/layout/hierarchy1"/>
    <dgm:cxn modelId="{8545EAD4-F5B5-4A99-96C5-3233670C152B}" type="presParOf" srcId="{C817202F-BE3A-4CF3-9839-DC670DCA5EE7}" destId="{BF153BE2-A16C-4EB3-BD1B-3F6ECE1A2C80}" srcOrd="0" destOrd="0" presId="urn:microsoft.com/office/officeart/2005/8/layout/hierarchy1"/>
    <dgm:cxn modelId="{8A0F6C1B-0A53-4915-A21D-6DBF25F34801}" type="presParOf" srcId="{BF153BE2-A16C-4EB3-BD1B-3F6ECE1A2C80}" destId="{3299D220-27B4-4E3C-BEEB-B9F9538F8A97}" srcOrd="0" destOrd="0" presId="urn:microsoft.com/office/officeart/2005/8/layout/hierarchy1"/>
    <dgm:cxn modelId="{56094A6D-DF78-45A8-89FE-25BD4762E632}" type="presParOf" srcId="{BF153BE2-A16C-4EB3-BD1B-3F6ECE1A2C80}" destId="{93DCE90E-5381-498B-90FD-87138AE86640}" srcOrd="1" destOrd="0" presId="urn:microsoft.com/office/officeart/2005/8/layout/hierarchy1"/>
    <dgm:cxn modelId="{FE1B3E73-6AF0-4030-9B6F-9ADABF7BE645}" type="presParOf" srcId="{C817202F-BE3A-4CF3-9839-DC670DCA5EE7}" destId="{F51A7FF1-0FD1-4F57-8469-01C438B13B6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7905-613B-4E11-BE57-1CB2D57A5955}">
      <dsp:nvSpPr>
        <dsp:cNvPr id="0" name=""/>
        <dsp:cNvSpPr/>
      </dsp:nvSpPr>
      <dsp:spPr>
        <a:xfrm>
          <a:off x="5023827" y="2472472"/>
          <a:ext cx="91440" cy="429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06"/>
              </a:lnTo>
              <a:lnTo>
                <a:pt x="59881" y="284706"/>
              </a:lnTo>
              <a:lnTo>
                <a:pt x="59881" y="429828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EEF9F-E33D-46C4-8CA7-02226626BDAA}">
      <dsp:nvSpPr>
        <dsp:cNvPr id="0" name=""/>
        <dsp:cNvSpPr/>
      </dsp:nvSpPr>
      <dsp:spPr>
        <a:xfrm>
          <a:off x="3484869" y="996340"/>
          <a:ext cx="1584677" cy="48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54"/>
              </a:lnTo>
              <a:lnTo>
                <a:pt x="1584677" y="336254"/>
              </a:lnTo>
              <a:lnTo>
                <a:pt x="1584677" y="48137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A62D1-54A9-4AD5-BF44-D817E4D7DE64}">
      <dsp:nvSpPr>
        <dsp:cNvPr id="0" name=""/>
        <dsp:cNvSpPr/>
      </dsp:nvSpPr>
      <dsp:spPr>
        <a:xfrm>
          <a:off x="1800348" y="2446698"/>
          <a:ext cx="91440" cy="388337"/>
        </a:xfrm>
        <a:custGeom>
          <a:avLst/>
          <a:gdLst/>
          <a:ahLst/>
          <a:cxnLst/>
          <a:rect l="0" t="0" r="0" b="0"/>
          <a:pathLst>
            <a:path>
              <a:moveTo>
                <a:pt x="79150" y="0"/>
              </a:moveTo>
              <a:lnTo>
                <a:pt x="79150" y="243214"/>
              </a:lnTo>
              <a:lnTo>
                <a:pt x="45720" y="243214"/>
              </a:lnTo>
              <a:lnTo>
                <a:pt x="45720" y="388337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97434-5F33-4BA5-BE3F-B2C57B753016}">
      <dsp:nvSpPr>
        <dsp:cNvPr id="0" name=""/>
        <dsp:cNvSpPr/>
      </dsp:nvSpPr>
      <dsp:spPr>
        <a:xfrm>
          <a:off x="1879498" y="996340"/>
          <a:ext cx="1605371" cy="455602"/>
        </a:xfrm>
        <a:custGeom>
          <a:avLst/>
          <a:gdLst/>
          <a:ahLst/>
          <a:cxnLst/>
          <a:rect l="0" t="0" r="0" b="0"/>
          <a:pathLst>
            <a:path>
              <a:moveTo>
                <a:pt x="1605371" y="0"/>
              </a:moveTo>
              <a:lnTo>
                <a:pt x="1605371" y="310480"/>
              </a:lnTo>
              <a:lnTo>
                <a:pt x="0" y="310480"/>
              </a:lnTo>
              <a:lnTo>
                <a:pt x="0" y="45560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C458-BEE9-4162-A961-2C143A14B127}">
      <dsp:nvSpPr>
        <dsp:cNvPr id="0" name=""/>
        <dsp:cNvSpPr/>
      </dsp:nvSpPr>
      <dsp:spPr>
        <a:xfrm>
          <a:off x="2357452" y="1585"/>
          <a:ext cx="2254835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53F3E-D589-4872-85EB-C4A03035B58B}">
      <dsp:nvSpPr>
        <dsp:cNvPr id="0" name=""/>
        <dsp:cNvSpPr/>
      </dsp:nvSpPr>
      <dsp:spPr>
        <a:xfrm>
          <a:off x="2531512" y="166943"/>
          <a:ext cx="2254835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Источники света</a:t>
          </a:r>
          <a:endParaRPr lang="ru-RU" sz="2400" b="1" kern="1200" dirty="0"/>
        </a:p>
      </dsp:txBody>
      <dsp:txXfrm>
        <a:off x="2560647" y="196078"/>
        <a:ext cx="2196565" cy="936484"/>
      </dsp:txXfrm>
    </dsp:sp>
    <dsp:sp modelId="{AF1D6E50-8430-4CF1-9595-FB05C63434DD}">
      <dsp:nvSpPr>
        <dsp:cNvPr id="0" name=""/>
        <dsp:cNvSpPr/>
      </dsp:nvSpPr>
      <dsp:spPr>
        <a:xfrm>
          <a:off x="454719" y="1451943"/>
          <a:ext cx="2849557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0074D-81C8-43CF-9976-D55F7C765FEB}">
      <dsp:nvSpPr>
        <dsp:cNvPr id="0" name=""/>
        <dsp:cNvSpPr/>
      </dsp:nvSpPr>
      <dsp:spPr>
        <a:xfrm>
          <a:off x="628779" y="1617301"/>
          <a:ext cx="2849557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Природные (естественные)</a:t>
          </a:r>
          <a:endParaRPr lang="ru-RU" sz="2400" b="1" kern="1200" dirty="0"/>
        </a:p>
      </dsp:txBody>
      <dsp:txXfrm>
        <a:off x="657914" y="1646436"/>
        <a:ext cx="2791287" cy="936484"/>
      </dsp:txXfrm>
    </dsp:sp>
    <dsp:sp modelId="{E292DEEE-D573-4509-97AE-FC97F9AED2EA}">
      <dsp:nvSpPr>
        <dsp:cNvPr id="0" name=""/>
        <dsp:cNvSpPr/>
      </dsp:nvSpPr>
      <dsp:spPr>
        <a:xfrm>
          <a:off x="754641" y="2835036"/>
          <a:ext cx="2182852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06A6-702C-4907-9A1E-37EAABD54D9C}">
      <dsp:nvSpPr>
        <dsp:cNvPr id="0" name=""/>
        <dsp:cNvSpPr/>
      </dsp:nvSpPr>
      <dsp:spPr>
        <a:xfrm>
          <a:off x="928702" y="3000393"/>
          <a:ext cx="2182852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Солнце, звезды</a:t>
          </a:r>
          <a:endParaRPr lang="ru-RU" sz="2400" b="1" kern="1200" dirty="0"/>
        </a:p>
      </dsp:txBody>
      <dsp:txXfrm>
        <a:off x="957837" y="3029528"/>
        <a:ext cx="2124582" cy="936484"/>
      </dsp:txXfrm>
    </dsp:sp>
    <dsp:sp modelId="{AD36DEFE-C71E-45E5-B9A9-8C686BF1A09E}">
      <dsp:nvSpPr>
        <dsp:cNvPr id="0" name=""/>
        <dsp:cNvSpPr/>
      </dsp:nvSpPr>
      <dsp:spPr>
        <a:xfrm>
          <a:off x="3638236" y="1477717"/>
          <a:ext cx="2862622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36575-DB1E-4CD3-9DFA-2C32B70B75BC}">
      <dsp:nvSpPr>
        <dsp:cNvPr id="0" name=""/>
        <dsp:cNvSpPr/>
      </dsp:nvSpPr>
      <dsp:spPr>
        <a:xfrm>
          <a:off x="3812296" y="1643075"/>
          <a:ext cx="2862622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Искусственные</a:t>
          </a:r>
          <a:endParaRPr lang="ru-RU" sz="2800" b="1" kern="1200" dirty="0"/>
        </a:p>
      </dsp:txBody>
      <dsp:txXfrm>
        <a:off x="3841431" y="1672210"/>
        <a:ext cx="2804352" cy="936484"/>
      </dsp:txXfrm>
    </dsp:sp>
    <dsp:sp modelId="{3299D220-27B4-4E3C-BEEB-B9F9538F8A97}">
      <dsp:nvSpPr>
        <dsp:cNvPr id="0" name=""/>
        <dsp:cNvSpPr/>
      </dsp:nvSpPr>
      <dsp:spPr>
        <a:xfrm>
          <a:off x="3857654" y="2902301"/>
          <a:ext cx="2452110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E90E-5381-498B-90FD-87138AE86640}">
      <dsp:nvSpPr>
        <dsp:cNvPr id="0" name=""/>
        <dsp:cNvSpPr/>
      </dsp:nvSpPr>
      <dsp:spPr>
        <a:xfrm>
          <a:off x="4031714" y="3067659"/>
          <a:ext cx="2452110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Электрическая лампочка</a:t>
          </a:r>
          <a:endParaRPr lang="ru-RU" sz="2400" b="1" kern="1200" dirty="0"/>
        </a:p>
      </dsp:txBody>
      <dsp:txXfrm>
        <a:off x="4060849" y="3096794"/>
        <a:ext cx="2393840" cy="93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99F61F-827F-42F7-9869-5FD04C45A56E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5DCFE5-5923-4976-967A-E1745BC4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133A2-64AE-4761-95F9-6AEBB50204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F12C-9124-47BE-9305-64F994F5F166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6647-D81C-4DB3-A7E5-E2F4C84E3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28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F4F8-C282-44C0-8DF3-CA498B98B8CE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B345-236C-4F16-99B7-D4E5DDB9B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1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3489-275B-4112-8448-81BCB5F5D6A8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F3AD-C143-452A-A62E-6125634E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4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19F8-A283-45A2-95A3-0205D815E593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1646-F089-40CF-B69D-4BEE9E3AE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BB97-1BCC-434C-90A7-0FE683B69F75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AF23-EB8E-45A1-8F22-07576B90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2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64EB-40C1-4E66-BF40-394762254AD0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AFBB-FB65-4B71-9C52-653149E4C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3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432E-C393-421B-92EC-86E9DC666A55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B38A-01F4-4F78-9DF1-601E81595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9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1748-0BE3-4D77-A9F9-DEBEE2B29EB4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6112-3CCE-48F2-AE0E-2E6D22A78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14C6-C891-420D-B99E-E30AC9D0E729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7549-08AB-4745-8EE0-FAED8CA7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6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E1CD-51E2-4DE1-ABEA-66BD9EFF4117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91F2-D99F-4973-AB16-54788DBEA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6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6C0A-B69C-40B4-84F9-74677470CEA9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E9C9-69AF-48EA-B41F-F7F5A93B3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4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9CC097-9FBE-4827-9A19-64BC9F5F7D04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504470-8AE7-4E4B-9125-FA3D497C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25" r:id="rId4"/>
    <p:sldLayoutId id="2147483726" r:id="rId5"/>
    <p:sldLayoutId id="2147483727" r:id="rId6"/>
    <p:sldLayoutId id="2147483731" r:id="rId7"/>
    <p:sldLayoutId id="2147483732" r:id="rId8"/>
    <p:sldLayoutId id="2147483733" r:id="rId9"/>
    <p:sldLayoutId id="2147483728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ru-RU" sz="3200" smtClean="0"/>
              <a:t>Световые явления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572125" y="714375"/>
            <a:ext cx="2928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Методическая копилка  учителя  физики                       СОШ № 2 с. Ногир</a:t>
            </a:r>
          </a:p>
          <a:p>
            <a:pPr eaLnBrk="1" hangingPunct="1"/>
            <a:r>
              <a:rPr lang="ru-RU"/>
              <a:t>ДЖИОЕВОЙ  Н. А.</a:t>
            </a:r>
          </a:p>
          <a:p>
            <a:pPr eaLnBrk="1" hangingPunct="1"/>
            <a:r>
              <a:rPr lang="ru-RU"/>
              <a:t>           8 класс,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56002" cy="9938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Свечение в живой природе.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Рисунок 3" descr="гриб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346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бактер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143000"/>
            <a:ext cx="1531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кальма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14625"/>
            <a:ext cx="58531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www.beeindruckendes.de/Beeindruckendes/images/Gluehwuermc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633913"/>
            <a:ext cx="173831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gazeta.lv/images/jellyfish_001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429125"/>
            <a:ext cx="2298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blibula.com/?q=system/files/fish_0490560541240520570570550510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929188"/>
            <a:ext cx="25908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8812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Отражение света.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8307388" cy="9286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Отражение – это способность света полностью или частично отражаться от поверхности.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63" y="4786313"/>
            <a:ext cx="3857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42875" y="3500438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107281" y="3536157"/>
            <a:ext cx="157162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1928813" y="3500438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1285875" y="3500438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14375" y="3500438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678781" y="3536157"/>
            <a:ext cx="157162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2250281" y="3536157"/>
            <a:ext cx="157162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893219" y="3536157"/>
            <a:ext cx="1571625" cy="92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4213225" y="5410200"/>
            <a:ext cx="4419600" cy="384175"/>
          </a:xfrm>
          <a:custGeom>
            <a:avLst/>
            <a:gdLst>
              <a:gd name="connsiteX0" fmla="*/ 0 w 4419600"/>
              <a:gd name="connsiteY0" fmla="*/ 239486 h 384628"/>
              <a:gd name="connsiteX1" fmla="*/ 696686 w 4419600"/>
              <a:gd name="connsiteY1" fmla="*/ 21771 h 384628"/>
              <a:gd name="connsiteX2" fmla="*/ 1469572 w 4419600"/>
              <a:gd name="connsiteY2" fmla="*/ 370114 h 384628"/>
              <a:gd name="connsiteX3" fmla="*/ 2351315 w 4419600"/>
              <a:gd name="connsiteY3" fmla="*/ 108857 h 384628"/>
              <a:gd name="connsiteX4" fmla="*/ 3004458 w 4419600"/>
              <a:gd name="connsiteY4" fmla="*/ 359229 h 384628"/>
              <a:gd name="connsiteX5" fmla="*/ 3810000 w 4419600"/>
              <a:gd name="connsiteY5" fmla="*/ 76200 h 384628"/>
              <a:gd name="connsiteX6" fmla="*/ 4419600 w 4419600"/>
              <a:gd name="connsiteY6" fmla="*/ 326571 h 38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600" h="384628">
                <a:moveTo>
                  <a:pt x="0" y="239486"/>
                </a:moveTo>
                <a:cubicBezTo>
                  <a:pt x="225878" y="119743"/>
                  <a:pt x="451757" y="0"/>
                  <a:pt x="696686" y="21771"/>
                </a:cubicBezTo>
                <a:cubicBezTo>
                  <a:pt x="941615" y="43542"/>
                  <a:pt x="1193801" y="355600"/>
                  <a:pt x="1469572" y="370114"/>
                </a:cubicBezTo>
                <a:cubicBezTo>
                  <a:pt x="1745343" y="384628"/>
                  <a:pt x="2095501" y="110671"/>
                  <a:pt x="2351315" y="108857"/>
                </a:cubicBezTo>
                <a:cubicBezTo>
                  <a:pt x="2607129" y="107043"/>
                  <a:pt x="2761344" y="364672"/>
                  <a:pt x="3004458" y="359229"/>
                </a:cubicBezTo>
                <a:cubicBezTo>
                  <a:pt x="3247572" y="353786"/>
                  <a:pt x="3574143" y="81643"/>
                  <a:pt x="3810000" y="76200"/>
                </a:cubicBezTo>
                <a:cubicBezTo>
                  <a:pt x="4045857" y="70757"/>
                  <a:pt x="4232728" y="198664"/>
                  <a:pt x="4419600" y="3265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endCxn id="16" idx="2"/>
          </p:cNvCxnSpPr>
          <p:nvPr/>
        </p:nvCxnSpPr>
        <p:spPr>
          <a:xfrm rot="16200000" flipH="1">
            <a:off x="4558507" y="4656931"/>
            <a:ext cx="1208088" cy="1038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2"/>
          </p:cNvCxnSpPr>
          <p:nvPr/>
        </p:nvCxnSpPr>
        <p:spPr>
          <a:xfrm flipV="1">
            <a:off x="5681663" y="4500563"/>
            <a:ext cx="962025" cy="127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058569" y="4514056"/>
            <a:ext cx="1208088" cy="1038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844382" y="4585494"/>
            <a:ext cx="1208087" cy="1038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000875" y="4786313"/>
            <a:ext cx="1357313" cy="92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536406" y="4679157"/>
            <a:ext cx="1643063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6915944" y="4442619"/>
            <a:ext cx="1208087" cy="1038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786688" y="4357687"/>
            <a:ext cx="1428750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4313" y="5286375"/>
            <a:ext cx="414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От зеркальной поверхности свет отражается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43438" y="2786063"/>
            <a:ext cx="4357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От шероховатой поверхности свет рассеивается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13192" cy="10412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Сложный белый свет.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642938" y="1500188"/>
            <a:ext cx="8021637" cy="685800"/>
          </a:xfrm>
        </p:spPr>
        <p:txBody>
          <a:bodyPr/>
          <a:lstStyle/>
          <a:p>
            <a:pPr eaLnBrk="1" hangingPunct="1"/>
            <a:r>
              <a:rPr lang="ru-RU" sz="2400" b="1" smtClean="0"/>
              <a:t>Исследования Исаака Ньютона.</a:t>
            </a:r>
          </a:p>
        </p:txBody>
      </p:sp>
      <p:pic>
        <p:nvPicPr>
          <p:cNvPr id="4" name="Picture 2" descr="C:\Users\Natasha\Documents\курсы графики\Графика\прелом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2875"/>
            <a:ext cx="86915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13192" cy="7555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Повторение.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2" descr="http://www.femto.com.ua/phys_photo/pp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0"/>
            <a:ext cx="3213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88" y="1357313"/>
            <a:ext cx="8143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Белый свет состоит из семи основных цветов.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429000" y="2786063"/>
            <a:ext cx="55006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Назовите световые явления.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Что такое источник света?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Какие бывают источники света?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Как распространяется свет в однородной среде?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Что происходит со светом при переходе их одной среды в другую?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При каких условиях происходит затмение?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В чем отличие лунного и солнечного затмения?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Можно ли наблюдать световые явления в живой природе?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Что такое отражение?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Как отражается свет от разных поверхностей?</a:t>
            </a:r>
          </a:p>
          <a:p>
            <a:pPr eaLnBrk="1" hangingPunct="1">
              <a:buFont typeface="Corbel" pitchFamily="34" charset="0"/>
              <a:buAutoNum type="arabicPeriod"/>
            </a:pPr>
            <a:r>
              <a:rPr lang="ru-RU" b="1">
                <a:latin typeface="Corbel" pitchFamily="34" charset="0"/>
              </a:rPr>
              <a:t>На сколько цветов разлагается белый свет?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Домашнее задание.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00063" y="3000375"/>
            <a:ext cx="7715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Corbel" pitchFamily="34" charset="0"/>
                <a:cs typeface="Times New Roman" pitchFamily="18" charset="0"/>
              </a:rPr>
              <a:t>§ 17, в рабочей тетради выполнить задания № 3 и № 4 на стр.28.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>
                <a:latin typeface="Corbel" pitchFamily="34" charset="0"/>
                <a:cs typeface="Times New Roman" pitchFamily="18" charset="0"/>
              </a:rPr>
              <a:t>Подготовить сообщение о световых явлениях в живой природе.</a:t>
            </a:r>
            <a:endParaRPr lang="ru-RU" sz="28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анатная дорог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000375"/>
            <a:ext cx="53609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Проверка домашнего задания.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/>
            <a:r>
              <a:rPr lang="ru-RU" smtClean="0"/>
              <a:t>Ответьте на вопросы: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786063"/>
            <a:ext cx="864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Corbel" pitchFamily="34" charset="0"/>
              </a:rPr>
              <a:t>Что такое механическое движение?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357563"/>
            <a:ext cx="821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Corbel" pitchFamily="34" charset="0"/>
              </a:rPr>
              <a:t>Как называется линия, по которой движется тело?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3857625"/>
            <a:ext cx="835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Corbel" pitchFamily="34" charset="0"/>
              </a:rPr>
              <a:t>Какие виды механического движения вы знаете?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4429125"/>
            <a:ext cx="864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Corbel" pitchFamily="34" charset="0"/>
              </a:rPr>
              <a:t>Почему понятия «покой» и «движение» относительны?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29063" y="3143250"/>
            <a:ext cx="3286125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13192" cy="9223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Световые явления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Рисунок 3" descr="радуга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аду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42973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6072188"/>
            <a:ext cx="428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Радуга – световое явление.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13192" cy="7555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Световые явления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28" name="Picture 4" descr="http://images.astronet.ru/pubd/2007/04/09/0001221491/aurora1_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5743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syachina.narod.ru/earth_sciences/aurora_apod/img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715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07206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Северное сияние- световое явление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13192" cy="7555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Световые явления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0" name="Picture 2" descr="http://lum.ucoz.ru/Foto/sky/zak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3357563" y="2714625"/>
            <a:ext cx="5715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img.fotki.yandex.ru/get/1/gray7400.2b/0_e9e_27020b6b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9"/>
          <a:stretch>
            <a:fillRect/>
          </a:stretch>
        </p:blipFill>
        <p:spPr bwMode="auto">
          <a:xfrm>
            <a:off x="214313" y="1143000"/>
            <a:ext cx="35718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471487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Рассвет и закат – световые 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13192" cy="7555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Источники света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143000"/>
            <a:ext cx="8286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Тела, которые испускают свет, называются источниками света.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2643182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 descr="http://www.willcountyema.org/Images/Icons/sunshin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759EFA"/>
              </a:clrFrom>
              <a:clrTo>
                <a:srgbClr val="759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073" flipH="1">
            <a:off x="0" y="5137150"/>
            <a:ext cx="15732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runet.lt/uploads/posts/2009-03/1237216449_finish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2863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13192" cy="8984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Распространение света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8307388" cy="685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однородной среде свет распространяется прямолинейно.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отрицательный коэффициент преломлен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>
            <a:fillRect/>
          </a:stretch>
        </p:blipFill>
        <p:spPr bwMode="auto">
          <a:xfrm>
            <a:off x="928688" y="2786063"/>
            <a:ext cx="7358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715000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orbel" pitchFamily="34" charset="0"/>
              </a:rPr>
              <a:t>На границе двух сред свет преломляется.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13192" cy="6841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Затмения.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285875"/>
            <a:ext cx="8501062" cy="685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Затмения объясняются прямолинейным распространением света.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http://www.home-edu.ru/user/f/00000895/7_9/sun_ecli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5480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563" y="3286125"/>
            <a:ext cx="32861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 – полное солнечное затмение.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и С – неполное солнечное затмение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809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Затмения.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1214438"/>
            <a:ext cx="8021638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Лунное затмение.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2" name="Picture 4" descr="http://astro.websib.ru/Foto/Zemlja/Luna/MAX/EclipsedMoonP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71438"/>
            <a:ext cx="29289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Группа 9"/>
          <p:cNvGrpSpPr>
            <a:grpSpLocks/>
          </p:cNvGrpSpPr>
          <p:nvPr/>
        </p:nvGrpSpPr>
        <p:grpSpPr bwMode="auto">
          <a:xfrm>
            <a:off x="500063" y="3143250"/>
            <a:ext cx="5286375" cy="2500313"/>
            <a:chOff x="857224" y="2786058"/>
            <a:chExt cx="6804775" cy="2928958"/>
          </a:xfrm>
        </p:grpSpPr>
        <p:pic>
          <p:nvPicPr>
            <p:cNvPr id="16391" name="Picture 2" descr="http://www.luna-moon.narod.ru/Luna33.files/image0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86058"/>
              <a:ext cx="6804775" cy="292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5"/>
            <p:cNvSpPr txBox="1">
              <a:spLocks noChangeArrowheads="1"/>
            </p:cNvSpPr>
            <p:nvPr/>
          </p:nvSpPr>
          <p:spPr bwMode="auto">
            <a:xfrm>
              <a:off x="7215206" y="3571876"/>
              <a:ext cx="357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>
                  <a:latin typeface="Corbel" pitchFamily="34" charset="0"/>
                </a:rPr>
                <a:t>В</a:t>
              </a:r>
            </a:p>
          </p:txBody>
        </p:sp>
        <p:sp>
          <p:nvSpPr>
            <p:cNvPr id="16393" name="TextBox 6"/>
            <p:cNvSpPr txBox="1">
              <a:spLocks noChangeArrowheads="1"/>
            </p:cNvSpPr>
            <p:nvPr/>
          </p:nvSpPr>
          <p:spPr bwMode="auto">
            <a:xfrm>
              <a:off x="7286644" y="4000504"/>
              <a:ext cx="357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>
                  <a:latin typeface="Corbel" pitchFamily="34" charset="0"/>
                </a:rPr>
                <a:t>А</a:t>
              </a:r>
            </a:p>
          </p:txBody>
        </p:sp>
        <p:sp>
          <p:nvSpPr>
            <p:cNvPr id="16394" name="TextBox 7"/>
            <p:cNvSpPr txBox="1">
              <a:spLocks noChangeArrowheads="1"/>
            </p:cNvSpPr>
            <p:nvPr/>
          </p:nvSpPr>
          <p:spPr bwMode="auto">
            <a:xfrm>
              <a:off x="7215206" y="4500570"/>
              <a:ext cx="357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>
                  <a:latin typeface="Corbel" pitchFamily="34" charset="0"/>
                </a:rPr>
                <a:t>Б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3357563"/>
            <a:ext cx="2714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C000"/>
                </a:solidFill>
                <a:latin typeface="Corbel" pitchFamily="34" charset="0"/>
              </a:rPr>
              <a:t>А – полное лунное затмение</a:t>
            </a:r>
            <a:endParaRPr lang="en-US" sz="2000" b="1">
              <a:solidFill>
                <a:srgbClr val="FFC000"/>
              </a:solidFill>
              <a:latin typeface="Corbel" pitchFamily="34" charset="0"/>
            </a:endParaRPr>
          </a:p>
          <a:p>
            <a:pPr algn="ctr" eaLnBrk="1" hangingPunct="1"/>
            <a:endParaRPr lang="en-US" sz="2000" b="1">
              <a:solidFill>
                <a:srgbClr val="FFC000"/>
              </a:solidFill>
              <a:latin typeface="Corbel" pitchFamily="34" charset="0"/>
            </a:endParaRPr>
          </a:p>
          <a:p>
            <a:pPr algn="ctr" eaLnBrk="1" hangingPunct="1"/>
            <a:endParaRPr lang="ru-RU" sz="2000" b="1">
              <a:solidFill>
                <a:srgbClr val="FFC000"/>
              </a:solidFill>
              <a:latin typeface="Corbel" pitchFamily="34" charset="0"/>
            </a:endParaRPr>
          </a:p>
          <a:p>
            <a:pPr algn="ctr" eaLnBrk="1" hangingPunct="1"/>
            <a:r>
              <a:rPr lang="ru-RU" sz="2000" b="1">
                <a:solidFill>
                  <a:srgbClr val="FFC000"/>
                </a:solidFill>
                <a:latin typeface="Corbel" pitchFamily="34" charset="0"/>
              </a:rPr>
              <a:t>Б и В – неполное лунное затмение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</TotalTime>
  <Words>317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Corbel</vt:lpstr>
      <vt:lpstr>Wingdings 2</vt:lpstr>
      <vt:lpstr>Wingdings</vt:lpstr>
      <vt:lpstr>Wingdings 3</vt:lpstr>
      <vt:lpstr>Calibri</vt:lpstr>
      <vt:lpstr>Times New Roman</vt:lpstr>
      <vt:lpstr>Модульная</vt:lpstr>
      <vt:lpstr>Физические явления</vt:lpstr>
      <vt:lpstr>Проверка домашнего задания.</vt:lpstr>
      <vt:lpstr>Световые явления</vt:lpstr>
      <vt:lpstr>Световые явления</vt:lpstr>
      <vt:lpstr>Световые явления</vt:lpstr>
      <vt:lpstr>Источники света</vt:lpstr>
      <vt:lpstr>Распространение света</vt:lpstr>
      <vt:lpstr>Затмения.</vt:lpstr>
      <vt:lpstr>Затмения.</vt:lpstr>
      <vt:lpstr>Свечение в живой природе.</vt:lpstr>
      <vt:lpstr>Отражение света.</vt:lpstr>
      <vt:lpstr>Сложный белый свет.</vt:lpstr>
      <vt:lpstr>Повторение.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явления</dc:title>
  <dc:creator>Natasha</dc:creator>
  <cp:lastModifiedBy>User</cp:lastModifiedBy>
  <cp:revision>18</cp:revision>
  <dcterms:created xsi:type="dcterms:W3CDTF">2009-10-28T16:56:52Z</dcterms:created>
  <dcterms:modified xsi:type="dcterms:W3CDTF">2014-01-07T07:29:11Z</dcterms:modified>
</cp:coreProperties>
</file>