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21668C-CCAE-4A76-A040-96764E86CD2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3CC383-21A8-41DC-AA63-6B6CAA70B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8135904" cy="2286016"/>
          </a:xfrm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«РОЖДЕСТВО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  ФРАНЦИИ»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00504"/>
            <a:ext cx="7772400" cy="2286016"/>
          </a:xfrm>
          <a:ln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24.12.2014</a:t>
            </a:r>
          </a:p>
          <a:p>
            <a:r>
              <a:rPr lang="ru-RU" sz="3600" b="1" dirty="0" smtClean="0"/>
              <a:t>БРЕЙН-РИНГ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Учитель  -</a:t>
            </a:r>
            <a:r>
              <a:rPr lang="ru-RU" sz="2400" b="1" dirty="0" err="1" smtClean="0">
                <a:solidFill>
                  <a:srgbClr val="00B050"/>
                </a:solidFill>
              </a:rPr>
              <a:t>Тедеева</a:t>
            </a:r>
            <a:r>
              <a:rPr lang="ru-RU" sz="2400" b="1" dirty="0" smtClean="0">
                <a:solidFill>
                  <a:srgbClr val="00B050"/>
                </a:solidFill>
              </a:rPr>
              <a:t>  Н.А.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МБОУ  «СОШ № 2 с. </a:t>
            </a:r>
            <a:r>
              <a:rPr lang="ru-RU" sz="2400" b="1" dirty="0" err="1" smtClean="0">
                <a:solidFill>
                  <a:srgbClr val="00B050"/>
                </a:solidFill>
              </a:rPr>
              <a:t>Ногир</a:t>
            </a:r>
            <a:r>
              <a:rPr lang="ru-RU" sz="2400" b="1" dirty="0" smtClean="0">
                <a:solidFill>
                  <a:srgbClr val="00B050"/>
                </a:solidFill>
              </a:rPr>
              <a:t> им. Х. </a:t>
            </a:r>
            <a:r>
              <a:rPr lang="ru-RU" sz="2400" b="1" dirty="0" err="1" smtClean="0">
                <a:solidFill>
                  <a:srgbClr val="00B050"/>
                </a:solidFill>
              </a:rPr>
              <a:t>Торова</a:t>
            </a:r>
            <a:r>
              <a:rPr lang="ru-RU" sz="2400" dirty="0" smtClean="0">
                <a:solidFill>
                  <a:srgbClr val="00B050"/>
                </a:solidFill>
              </a:rPr>
              <a:t>»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9" name="Picture 5" descr="C:\Users\Сабина\Desktop\Рождество Христ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311945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 </a:t>
            </a:r>
            <a:r>
              <a:rPr lang="en-US" dirty="0" err="1" smtClean="0"/>
              <a:t>dinde</a:t>
            </a:r>
            <a:r>
              <a:rPr lang="en-US" dirty="0" smtClean="0"/>
              <a:t>, les </a:t>
            </a:r>
            <a:r>
              <a:rPr lang="en-US" dirty="0" err="1" smtClean="0"/>
              <a:t>salades</a:t>
            </a:r>
            <a:r>
              <a:rPr lang="en-US" dirty="0" smtClean="0"/>
              <a:t>  et  les </a:t>
            </a:r>
            <a:r>
              <a:rPr lang="en-US" dirty="0" err="1" smtClean="0"/>
              <a:t>boissons</a:t>
            </a:r>
            <a:r>
              <a:rPr lang="en-US" dirty="0" smtClean="0"/>
              <a:t>   </a:t>
            </a:r>
            <a:r>
              <a:rPr lang="en-US" dirty="0" err="1" smtClean="0"/>
              <a:t>sur</a:t>
            </a:r>
            <a:r>
              <a:rPr lang="en-US" dirty="0" smtClean="0"/>
              <a:t>  la  table de Noel</a:t>
            </a:r>
            <a:endParaRPr lang="ru-RU" dirty="0"/>
          </a:p>
        </p:txBody>
      </p:sp>
      <p:pic>
        <p:nvPicPr>
          <p:cNvPr id="9218" name="Picture 2" descr="C:\Users\Сабина\Downloads\2210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14290"/>
            <a:ext cx="8715436" cy="528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296144"/>
          </a:xfrm>
        </p:spPr>
        <p:txBody>
          <a:bodyPr/>
          <a:lstStyle/>
          <a:p>
            <a:r>
              <a:rPr lang="en-US" dirty="0" smtClean="0"/>
              <a:t>La  preparation  pour la  fete</a:t>
            </a:r>
            <a:endParaRPr lang="ru-RU" dirty="0"/>
          </a:p>
        </p:txBody>
      </p:sp>
      <p:pic>
        <p:nvPicPr>
          <p:cNvPr id="10242" name="Picture 2" descr="C:\Users\Сабина\Downloads\76c228c30a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85728"/>
            <a:ext cx="8715435" cy="56436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SOYEZ  HEUREUX ET EN GAIETE!!!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4786346"/>
          </a:xfrm>
          <a:ln>
            <a:solidFill>
              <a:schemeClr val="tx1"/>
            </a:solidFill>
            <a:prstDash val="dashDot"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 NOEL  EST LA FETE LA PLUS AIME DES ENFANTS ET DES GRANDS. C’EST PARCE QU’ ON A LES VACANCES, LES CADEAUX ET ON S’AMUSE!!!</a:t>
            </a:r>
          </a:p>
          <a:p>
            <a:endParaRPr lang="ru-RU" smtClean="0">
              <a:solidFill>
                <a:srgbClr val="00B0F0"/>
              </a:solidFill>
            </a:endParaRPr>
          </a:p>
          <a:p>
            <a:r>
              <a:rPr lang="en-US" smtClean="0">
                <a:solidFill>
                  <a:srgbClr val="00B0F0"/>
                </a:solidFill>
              </a:rPr>
              <a:t>ON </a:t>
            </a:r>
            <a:r>
              <a:rPr lang="en-US" dirty="0" smtClean="0">
                <a:solidFill>
                  <a:srgbClr val="00B0F0"/>
                </a:solidFill>
              </a:rPr>
              <a:t>VOYAGE, ON VISITE LES MUSEES, LES CINEMAS, ON PEUT DORMIR ET LIRE, ON PEUT NE FAIRE RIEN!!!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LE NOEL QUI VIENT NOUS FAIT UN GRAND PLAISIR DANS LA VIE!!!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4290"/>
            <a:ext cx="8568952" cy="3286148"/>
          </a:xfrm>
          <a:ln>
            <a:solidFill>
              <a:schemeClr val="tx1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QUE  LA  FETE  DE   NOEL</a:t>
            </a:r>
            <a:br>
              <a:rPr lang="en-US" dirty="0" smtClean="0"/>
            </a:br>
            <a:r>
              <a:rPr lang="en-US" dirty="0" smtClean="0"/>
              <a:t> T’ APPORTE TOUT   CE QUE TU VEUX: BIEN  DU  PLAISIR  ET  DES SURPRISES</a:t>
            </a:r>
            <a:r>
              <a:rPr lang="ru-RU" dirty="0" smtClean="0"/>
              <a:t> !</a:t>
            </a:r>
            <a:r>
              <a:rPr lang="en-US" dirty="0" smtClean="0"/>
              <a:t>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992888" cy="22860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  </a:t>
            </a:r>
            <a:r>
              <a:rPr lang="en-US" sz="3600" dirty="0" err="1" smtClean="0">
                <a:solidFill>
                  <a:srgbClr val="0070C0"/>
                </a:solidFill>
              </a:rPr>
              <a:t>L’ange</a:t>
            </a:r>
            <a:r>
              <a:rPr lang="en-US" sz="3600" dirty="0" smtClean="0">
                <a:solidFill>
                  <a:srgbClr val="0070C0"/>
                </a:solidFill>
              </a:rPr>
              <a:t> de Noël,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            </a:t>
            </a:r>
            <a:r>
              <a:rPr lang="en-US" sz="3600" dirty="0" err="1" smtClean="0">
                <a:solidFill>
                  <a:srgbClr val="0070C0"/>
                </a:solidFill>
              </a:rPr>
              <a:t>L’ange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blanc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              </a:t>
            </a:r>
            <a:r>
              <a:rPr lang="ru-RU" sz="3600" dirty="0" err="1" smtClean="0">
                <a:solidFill>
                  <a:srgbClr val="0070C0"/>
                </a:solidFill>
              </a:rPr>
              <a:t>Donne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la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fête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ru-RU" sz="3600" dirty="0" err="1" smtClean="0">
                <a:solidFill>
                  <a:srgbClr val="0070C0"/>
                </a:solidFill>
              </a:rPr>
              <a:t>aux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enfants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Сабина\Downloads\MONACO_Christmas_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1876"/>
            <a:ext cx="3744416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08112"/>
          </a:xfrm>
        </p:spPr>
        <p:txBody>
          <a:bodyPr/>
          <a:lstStyle/>
          <a:p>
            <a:r>
              <a:rPr lang="en-US" dirty="0" smtClean="0"/>
              <a:t>La  </a:t>
            </a:r>
            <a:r>
              <a:rPr lang="en-US" dirty="0" err="1" smtClean="0"/>
              <a:t>chambre</a:t>
            </a:r>
            <a:r>
              <a:rPr lang="en-US" dirty="0" smtClean="0"/>
              <a:t>  </a:t>
            </a:r>
            <a:r>
              <a:rPr lang="en-US" dirty="0" err="1" smtClean="0"/>
              <a:t>decoree</a:t>
            </a:r>
            <a:r>
              <a:rPr lang="en-US" dirty="0" smtClean="0"/>
              <a:t>  en  fete</a:t>
            </a:r>
            <a:endParaRPr lang="ru-RU" dirty="0"/>
          </a:p>
        </p:txBody>
      </p:sp>
      <p:pic>
        <p:nvPicPr>
          <p:cNvPr id="1026" name="Picture 2" descr="C:\Users\Сабина\Downloads\1294303172_19568-1366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57167"/>
            <a:ext cx="8568952" cy="51600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253832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Noel  avec  le champagne  et  les  </a:t>
            </a:r>
            <a:r>
              <a:rPr lang="en-US" dirty="0" err="1" smtClean="0"/>
              <a:t>bougies</a:t>
            </a:r>
            <a:endParaRPr lang="ru-RU" dirty="0"/>
          </a:p>
        </p:txBody>
      </p:sp>
      <p:pic>
        <p:nvPicPr>
          <p:cNvPr id="2050" name="Picture 2" descr="C:\Users\Сабина\Downloads\1262209253_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8568952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152128"/>
          </a:xfrm>
        </p:spPr>
        <p:txBody>
          <a:bodyPr/>
          <a:lstStyle/>
          <a:p>
            <a:r>
              <a:rPr lang="en-US" dirty="0" smtClean="0"/>
              <a:t>les  </a:t>
            </a:r>
            <a:r>
              <a:rPr lang="en-US" dirty="0" err="1" smtClean="0"/>
              <a:t>joujoux</a:t>
            </a:r>
            <a:r>
              <a:rPr lang="en-US" dirty="0" smtClean="0"/>
              <a:t>  de </a:t>
            </a:r>
            <a:r>
              <a:rPr lang="en-US" dirty="0" err="1" smtClean="0"/>
              <a:t>sapin</a:t>
            </a:r>
            <a:endParaRPr lang="ru-RU" dirty="0"/>
          </a:p>
        </p:txBody>
      </p:sp>
      <p:pic>
        <p:nvPicPr>
          <p:cNvPr id="3074" name="Picture 2" descr="C:\Users\Сабина\Downloads\9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428605"/>
            <a:ext cx="8286808" cy="55007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368152"/>
          </a:xfrm>
        </p:spPr>
        <p:txBody>
          <a:bodyPr/>
          <a:lstStyle/>
          <a:p>
            <a:r>
              <a:rPr lang="en-US" dirty="0" smtClean="0"/>
              <a:t>Les  </a:t>
            </a:r>
            <a:r>
              <a:rPr lang="en-US" dirty="0" err="1" smtClean="0"/>
              <a:t>cadeaux</a:t>
            </a:r>
            <a:r>
              <a:rPr lang="en-US" dirty="0" smtClean="0"/>
              <a:t>  </a:t>
            </a:r>
            <a:r>
              <a:rPr lang="en-US" dirty="0" err="1" smtClean="0"/>
              <a:t>sous</a:t>
            </a:r>
            <a:r>
              <a:rPr lang="en-US" dirty="0" smtClean="0"/>
              <a:t>  </a:t>
            </a:r>
            <a:r>
              <a:rPr lang="en-US" dirty="0" err="1" smtClean="0"/>
              <a:t>l’Arbre</a:t>
            </a:r>
            <a:r>
              <a:rPr lang="en-US" dirty="0" smtClean="0"/>
              <a:t>  de Noel</a:t>
            </a:r>
            <a:endParaRPr lang="ru-RU" dirty="0"/>
          </a:p>
        </p:txBody>
      </p:sp>
      <p:pic>
        <p:nvPicPr>
          <p:cNvPr id="4098" name="Picture 2" descr="C:\Users\Сабина\Downloads\24ae4cd613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7" y="428605"/>
            <a:ext cx="8286808" cy="5088627"/>
          </a:xfrm>
          <a:prstGeom prst="rect">
            <a:avLst/>
          </a:prstGeom>
          <a:noFill/>
        </p:spPr>
      </p:pic>
      <p:pic>
        <p:nvPicPr>
          <p:cNvPr id="4" name="Picture 2" descr="C:\Users\Сабина\Downloads\24ae4cd613b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357166"/>
            <a:ext cx="8501122" cy="51600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1080120"/>
          </a:xfrm>
        </p:spPr>
        <p:txBody>
          <a:bodyPr/>
          <a:lstStyle/>
          <a:p>
            <a:r>
              <a:rPr lang="en-US" dirty="0" smtClean="0"/>
              <a:t>         LES  FRIANDISES</a:t>
            </a:r>
            <a:endParaRPr lang="ru-RU" dirty="0"/>
          </a:p>
        </p:txBody>
      </p:sp>
      <p:pic>
        <p:nvPicPr>
          <p:cNvPr id="5122" name="Picture 2" descr="C:\Users\Сабина\Downloads\0a013b00fefca0dd83974b9f32d29c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85728"/>
            <a:ext cx="8572560" cy="564360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1124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Tout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melange</a:t>
            </a:r>
            <a:r>
              <a:rPr lang="en-US" dirty="0" smtClean="0"/>
              <a:t>:  les </a:t>
            </a:r>
            <a:r>
              <a:rPr lang="en-US" dirty="0" err="1" smtClean="0"/>
              <a:t>friandises</a:t>
            </a:r>
            <a:r>
              <a:rPr lang="en-US" dirty="0" smtClean="0"/>
              <a:t> et  les  </a:t>
            </a:r>
            <a:r>
              <a:rPr lang="en-US" dirty="0" err="1" smtClean="0"/>
              <a:t>joujoux</a:t>
            </a:r>
            <a:endParaRPr lang="ru-RU" dirty="0"/>
          </a:p>
        </p:txBody>
      </p:sp>
      <p:pic>
        <p:nvPicPr>
          <p:cNvPr id="6146" name="Picture 2" descr="C:\Users\Сабина\Downloads\1196092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57166"/>
            <a:ext cx="8572560" cy="55007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  </a:t>
            </a:r>
            <a:r>
              <a:rPr lang="en-US" dirty="0" err="1" smtClean="0"/>
              <a:t>fleurs</a:t>
            </a:r>
            <a:r>
              <a:rPr lang="en-US" dirty="0" smtClean="0"/>
              <a:t>  et  les  </a:t>
            </a:r>
            <a:r>
              <a:rPr lang="en-US" dirty="0" err="1" smtClean="0"/>
              <a:t>bougies</a:t>
            </a:r>
            <a:r>
              <a:rPr lang="en-US" dirty="0" smtClean="0"/>
              <a:t>  </a:t>
            </a:r>
            <a:r>
              <a:rPr lang="en-US" dirty="0" err="1" smtClean="0"/>
              <a:t>dans</a:t>
            </a:r>
            <a:r>
              <a:rPr lang="en-US" dirty="0" smtClean="0"/>
              <a:t>  la </a:t>
            </a:r>
            <a:r>
              <a:rPr lang="en-US" dirty="0" err="1" smtClean="0"/>
              <a:t>nuit</a:t>
            </a:r>
            <a:endParaRPr lang="ru-RU" dirty="0"/>
          </a:p>
        </p:txBody>
      </p:sp>
      <p:pic>
        <p:nvPicPr>
          <p:cNvPr id="7170" name="Picture 2" descr="C:\Users\Сабина\Downloads\1294303727_cand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85728"/>
            <a:ext cx="8501122" cy="528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159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«РОЖДЕСТВО   ВО  ФРАНЦИИ»</vt:lpstr>
      <vt:lpstr>QUE  LA  FETE  DE   NOEL  T’ APPORTE TOUT   CE QUE TU VEUX: BIEN  DU  PLAISIR  ET  DES SURPRISES !          </vt:lpstr>
      <vt:lpstr>La  chambre  decoree  en  fete</vt:lpstr>
      <vt:lpstr>Noel  avec  le champagne  et  les  bougies</vt:lpstr>
      <vt:lpstr>les  joujoux  de sapin</vt:lpstr>
      <vt:lpstr>Les  cadeaux  sous  l’Arbre  de Noel</vt:lpstr>
      <vt:lpstr>         LES  FRIANDISES</vt:lpstr>
      <vt:lpstr>Tout est melange:  les friandises et  les  joujoux</vt:lpstr>
      <vt:lpstr>Les  fleurs  et  les  bougies  dans  la nuit</vt:lpstr>
      <vt:lpstr>La  dinde, les salades  et  les boissons   sur  la  table de Noel</vt:lpstr>
      <vt:lpstr>La  preparation  pour la  fete</vt:lpstr>
      <vt:lpstr>SOYEZ  HEUREUX ET EN GAIETE!!!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CIVILISATION</dc:title>
  <dc:creator>Сабина</dc:creator>
  <cp:lastModifiedBy>школа</cp:lastModifiedBy>
  <cp:revision>34</cp:revision>
  <dcterms:created xsi:type="dcterms:W3CDTF">2014-12-22T20:32:44Z</dcterms:created>
  <dcterms:modified xsi:type="dcterms:W3CDTF">2015-01-13T07:48:06Z</dcterms:modified>
</cp:coreProperties>
</file>